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62" r:id="rId7"/>
    <p:sldId id="2145706273" r:id="rId8"/>
    <p:sldId id="2145706274" r:id="rId9"/>
    <p:sldId id="266" r:id="rId10"/>
    <p:sldId id="272" r:id="rId11"/>
    <p:sldId id="260" r:id="rId12"/>
    <p:sldId id="259" r:id="rId13"/>
    <p:sldId id="2145706275" r:id="rId14"/>
    <p:sldId id="2145706280" r:id="rId15"/>
    <p:sldId id="268" r:id="rId16"/>
    <p:sldId id="270" r:id="rId17"/>
    <p:sldId id="281" r:id="rId18"/>
  </p:sldIdLst>
  <p:sldSz cx="18288000" cy="10287000"/>
  <p:notesSz cx="6858000" cy="9144000"/>
  <p:embeddedFontLst>
    <p:embeddedFont>
      <p:font typeface="Arimo" panose="020B0604020202020204" charset="0"/>
      <p:regular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Bold" panose="020B0806030504020204" pitchFamily="34" charset="0"/>
      <p:regular r:id="rId32"/>
      <p:bold r:id="rId33"/>
    </p:embeddedFont>
    <p:embeddedFont>
      <p:font typeface="Open Sans Extra Bold" panose="020B0604020202020204" charset="0"/>
      <p:regular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E66"/>
    <a:srgbClr val="46B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87EF7-7B26-4F90-AB0C-8F811BBF3F0F}" v="36" dt="2021-08-25T13:35:22.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9" autoAdjust="0"/>
    <p:restoredTop sz="94622" autoAdjust="0"/>
  </p:normalViewPr>
  <p:slideViewPr>
    <p:cSldViewPr>
      <p:cViewPr varScale="1">
        <p:scale>
          <a:sx n="72" d="100"/>
          <a:sy n="72" d="100"/>
        </p:scale>
        <p:origin x="9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osh, Shruti" userId="S::shghosh@wiley.com::5d73dc5e-e4aa-448c-b1da-7eaacfc69c67" providerId="AD" clId="Web-{67687EF7-7B26-4F90-AB0C-8F811BBF3F0F}"/>
    <pc:docChg chg="modSld">
      <pc:chgData name="Ghosh, Shruti" userId="S::shghosh@wiley.com::5d73dc5e-e4aa-448c-b1da-7eaacfc69c67" providerId="AD" clId="Web-{67687EF7-7B26-4F90-AB0C-8F811BBF3F0F}" dt="2021-08-25T13:35:15.545" v="17" actId="20577"/>
      <pc:docMkLst>
        <pc:docMk/>
      </pc:docMkLst>
      <pc:sldChg chg="modSp">
        <pc:chgData name="Ghosh, Shruti" userId="S::shghosh@wiley.com::5d73dc5e-e4aa-448c-b1da-7eaacfc69c67" providerId="AD" clId="Web-{67687EF7-7B26-4F90-AB0C-8F811BBF3F0F}" dt="2021-08-25T13:34:18.545" v="2" actId="20577"/>
        <pc:sldMkLst>
          <pc:docMk/>
          <pc:sldMk cId="0" sldId="262"/>
        </pc:sldMkLst>
        <pc:spChg chg="mod">
          <ac:chgData name="Ghosh, Shruti" userId="S::shghosh@wiley.com::5d73dc5e-e4aa-448c-b1da-7eaacfc69c67" providerId="AD" clId="Web-{67687EF7-7B26-4F90-AB0C-8F811BBF3F0F}" dt="2021-08-25T13:34:18.545" v="2" actId="20577"/>
          <ac:spMkLst>
            <pc:docMk/>
            <pc:sldMk cId="0" sldId="262"/>
            <ac:spMk id="6" creationId="{790D461A-131B-4353-877E-CA5D1FACA39E}"/>
          </ac:spMkLst>
        </pc:spChg>
      </pc:sldChg>
      <pc:sldChg chg="modSp">
        <pc:chgData name="Ghosh, Shruti" userId="S::shghosh@wiley.com::5d73dc5e-e4aa-448c-b1da-7eaacfc69c67" providerId="AD" clId="Web-{67687EF7-7B26-4F90-AB0C-8F811BBF3F0F}" dt="2021-08-25T13:34:35.155" v="5" actId="20577"/>
        <pc:sldMkLst>
          <pc:docMk/>
          <pc:sldMk cId="760365891" sldId="2145706273"/>
        </pc:sldMkLst>
        <pc:spChg chg="mod">
          <ac:chgData name="Ghosh, Shruti" userId="S::shghosh@wiley.com::5d73dc5e-e4aa-448c-b1da-7eaacfc69c67" providerId="AD" clId="Web-{67687EF7-7B26-4F90-AB0C-8F811BBF3F0F}" dt="2021-08-25T13:34:35.155" v="5" actId="20577"/>
          <ac:spMkLst>
            <pc:docMk/>
            <pc:sldMk cId="760365891" sldId="2145706273"/>
            <ac:spMk id="7" creationId="{00000000-0000-0000-0000-000000000000}"/>
          </ac:spMkLst>
        </pc:spChg>
      </pc:sldChg>
      <pc:sldChg chg="modSp">
        <pc:chgData name="Ghosh, Shruti" userId="S::shghosh@wiley.com::5d73dc5e-e4aa-448c-b1da-7eaacfc69c67" providerId="AD" clId="Web-{67687EF7-7B26-4F90-AB0C-8F811BBF3F0F}" dt="2021-08-25T13:35:15.545" v="17" actId="20577"/>
        <pc:sldMkLst>
          <pc:docMk/>
          <pc:sldMk cId="2332875834" sldId="2145706275"/>
        </pc:sldMkLst>
        <pc:spChg chg="mod">
          <ac:chgData name="Ghosh, Shruti" userId="S::shghosh@wiley.com::5d73dc5e-e4aa-448c-b1da-7eaacfc69c67" providerId="AD" clId="Web-{67687EF7-7B26-4F90-AB0C-8F811BBF3F0F}" dt="2021-08-25T13:35:15.545" v="17" actId="20577"/>
          <ac:spMkLst>
            <pc:docMk/>
            <pc:sldMk cId="2332875834" sldId="2145706275"/>
            <ac:spMk id="10" creationId="{E99BE388-E41B-45EE-BC47-9E32B485651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C45900-874D-4A23-9985-0DCF2C451695}" type="doc">
      <dgm:prSet loTypeId="urn:diagrams.loki3.com/VaryingWidthList" loCatId="list" qsTypeId="urn:microsoft.com/office/officeart/2005/8/quickstyle/simple1" qsCatId="simple" csTypeId="urn:microsoft.com/office/officeart/2005/8/colors/colorful2" csCatId="colorful" phldr="1"/>
      <dgm:spPr/>
    </dgm:pt>
    <dgm:pt modelId="{022FD21B-F6A6-43B3-AE2E-E63CBA0716A0}">
      <dgm:prSet phldrT="[Text]" custT="1"/>
      <dgm:spPr>
        <a:solidFill>
          <a:srgbClr val="941E66"/>
        </a:solidFill>
        <a:ln>
          <a:solidFill>
            <a:srgbClr val="941E66"/>
          </a:solidFill>
        </a:ln>
      </dgm:spPr>
      <dgm:t>
        <a:bodyPr vert="horz" lIns="0" tIns="45720" rIns="0" bIns="45720" rtlCol="0"/>
        <a:lstStyle/>
        <a:p>
          <a:pPr marL="0" indent="0" algn="ctr" defTabSz="914400" rtl="0" eaLnBrk="1" latinLnBrk="0" hangingPunct="1">
            <a:lnSpc>
              <a:spcPct val="150000"/>
            </a:lnSpc>
            <a:spcBef>
              <a:spcPts val="0"/>
            </a:spcBef>
            <a:spcAft>
              <a:spcPts val="600"/>
            </a:spcAft>
            <a:buClr>
              <a:schemeClr val="tx1"/>
            </a:buClr>
            <a:buFont typeface="Arial" panose="020B0604020202020204" pitchFamily="34" charset="0"/>
            <a:buNone/>
            <a:tabLst/>
          </a:pPr>
          <a:r>
            <a:rPr lang="en-IN" sz="270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URL</a:t>
          </a:r>
        </a:p>
      </dgm:t>
    </dgm:pt>
    <dgm:pt modelId="{5A710597-3D00-48D5-9B56-EB18ABD31E5E}" type="parTrans" cxnId="{F16D4FB8-A8E4-4CE8-8B5C-2EFCCEE4C50A}">
      <dgm:prSet/>
      <dgm:spPr/>
      <dgm:t>
        <a:bodyPr/>
        <a:lstStyle/>
        <a:p>
          <a:endParaRPr lang="en-IN" sz="2000">
            <a:latin typeface="Cambria" panose="02040503050406030204" pitchFamily="18" charset="0"/>
            <a:ea typeface="Cambria" panose="02040503050406030204" pitchFamily="18" charset="0"/>
          </a:endParaRPr>
        </a:p>
      </dgm:t>
    </dgm:pt>
    <dgm:pt modelId="{62EFF266-D29C-468B-B87C-451EA2FAD3EF}" type="sibTrans" cxnId="{F16D4FB8-A8E4-4CE8-8B5C-2EFCCEE4C50A}">
      <dgm:prSet/>
      <dgm:spPr/>
      <dgm:t>
        <a:bodyPr/>
        <a:lstStyle/>
        <a:p>
          <a:endParaRPr lang="en-IN" sz="2000">
            <a:latin typeface="Cambria" panose="02040503050406030204" pitchFamily="18" charset="0"/>
            <a:ea typeface="Cambria" panose="02040503050406030204" pitchFamily="18" charset="0"/>
          </a:endParaRPr>
        </a:p>
      </dgm:t>
    </dgm:pt>
    <dgm:pt modelId="{4A55DCE2-5BF3-4B59-836A-6620BA56F928}">
      <dgm:prSet phldrT="[Text]" custT="1"/>
      <dgm:spPr>
        <a:solidFill>
          <a:srgbClr val="941E66"/>
        </a:solidFill>
        <a:ln w="12700" cap="flat" cmpd="sng" algn="ctr">
          <a:solidFill>
            <a:srgbClr val="941E66"/>
          </a:solidFill>
          <a:prstDash val="solid"/>
          <a:miter lim="800000"/>
        </a:ln>
        <a:effectLst/>
      </dgm:spPr>
      <dgm:t>
        <a:bodyPr spcFirstLastPara="0" vert="horz" wrap="square" lIns="0" tIns="45720" rIns="0" bIns="45720" numCol="1" spcCol="1270" rtlCol="0" anchor="ctr" anchorCtr="0"/>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dirty="0">
              <a:solidFill>
                <a:srgbClr val="FFFFFF"/>
              </a:solidFill>
              <a:latin typeface="Open Sans" panose="020B0606030504020204" pitchFamily="34" charset="0"/>
              <a:ea typeface="Open Sans" panose="020B0606030504020204" pitchFamily="34" charset="0"/>
              <a:cs typeface="Open Sans" panose="020B0606030504020204" pitchFamily="34" charset="0"/>
            </a:rPr>
            <a:t>Method</a:t>
          </a:r>
        </a:p>
      </dgm:t>
    </dgm:pt>
    <dgm:pt modelId="{52EFDEEA-BB94-40A8-8552-719D27BE421E}" type="parTrans" cxnId="{3AFB600C-AAA5-49D4-872C-DB087DE728A2}">
      <dgm:prSet/>
      <dgm:spPr/>
      <dgm:t>
        <a:bodyPr/>
        <a:lstStyle/>
        <a:p>
          <a:endParaRPr lang="en-IN" sz="2000">
            <a:latin typeface="Cambria" panose="02040503050406030204" pitchFamily="18" charset="0"/>
            <a:ea typeface="Cambria" panose="02040503050406030204" pitchFamily="18" charset="0"/>
          </a:endParaRPr>
        </a:p>
      </dgm:t>
    </dgm:pt>
    <dgm:pt modelId="{6A375498-4659-46E7-A922-8D49699BA098}" type="sibTrans" cxnId="{3AFB600C-AAA5-49D4-872C-DB087DE728A2}">
      <dgm:prSet/>
      <dgm:spPr/>
      <dgm:t>
        <a:bodyPr/>
        <a:lstStyle/>
        <a:p>
          <a:endParaRPr lang="en-IN" sz="2000">
            <a:latin typeface="Cambria" panose="02040503050406030204" pitchFamily="18" charset="0"/>
            <a:ea typeface="Cambria" panose="02040503050406030204" pitchFamily="18" charset="0"/>
          </a:endParaRPr>
        </a:p>
      </dgm:t>
    </dgm:pt>
    <dgm:pt modelId="{9D274C69-32DE-43C3-B6FE-BFDDA0B30A2B}">
      <dgm:prSet phldrT="[Text]" custT="1"/>
      <dgm:spPr>
        <a:solidFill>
          <a:srgbClr val="941E66"/>
        </a:solidFill>
        <a:ln w="12700" cap="flat" cmpd="sng" algn="ctr">
          <a:solidFill>
            <a:srgbClr val="941E66"/>
          </a:solidFill>
          <a:prstDash val="solid"/>
          <a:miter lim="800000"/>
        </a:ln>
        <a:effectLst/>
      </dgm:spPr>
      <dgm:t>
        <a:bodyPr spcFirstLastPara="0" vert="horz" wrap="square" lIns="0" tIns="45720" rIns="0" bIns="45720" numCol="1" spcCol="1270" rtlCol="0" anchor="ctr" anchorCtr="0"/>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dirty="0">
              <a:solidFill>
                <a:srgbClr val="FFFFFF"/>
              </a:solidFill>
              <a:latin typeface="Open Sans" panose="020B0606030504020204" pitchFamily="34" charset="0"/>
              <a:ea typeface="Open Sans" panose="020B0606030504020204" pitchFamily="34" charset="0"/>
              <a:cs typeface="Open Sans" panose="020B0606030504020204" pitchFamily="34" charset="0"/>
            </a:rPr>
            <a:t>Header</a:t>
          </a:r>
        </a:p>
      </dgm:t>
    </dgm:pt>
    <dgm:pt modelId="{6264EA49-2EEA-4CE9-B2C4-83CD9A1402F8}" type="parTrans" cxnId="{6C44C4B7-3C6E-454E-9BD5-730CD1E0B743}">
      <dgm:prSet/>
      <dgm:spPr/>
      <dgm:t>
        <a:bodyPr/>
        <a:lstStyle/>
        <a:p>
          <a:endParaRPr lang="en-IN" sz="2000">
            <a:latin typeface="Cambria" panose="02040503050406030204" pitchFamily="18" charset="0"/>
            <a:ea typeface="Cambria" panose="02040503050406030204" pitchFamily="18" charset="0"/>
          </a:endParaRPr>
        </a:p>
      </dgm:t>
    </dgm:pt>
    <dgm:pt modelId="{9C11C4EF-B14D-488D-998E-08FB154F30DB}" type="sibTrans" cxnId="{6C44C4B7-3C6E-454E-9BD5-730CD1E0B743}">
      <dgm:prSet/>
      <dgm:spPr/>
      <dgm:t>
        <a:bodyPr/>
        <a:lstStyle/>
        <a:p>
          <a:endParaRPr lang="en-IN" sz="2000">
            <a:latin typeface="Cambria" panose="02040503050406030204" pitchFamily="18" charset="0"/>
            <a:ea typeface="Cambria" panose="02040503050406030204" pitchFamily="18" charset="0"/>
          </a:endParaRPr>
        </a:p>
      </dgm:t>
    </dgm:pt>
    <dgm:pt modelId="{7205EE17-DE6B-44D0-8A5A-924C34A121DC}">
      <dgm:prSet phldrT="[Text]" custT="1"/>
      <dgm:spPr>
        <a:solidFill>
          <a:srgbClr val="941E66"/>
        </a:solidFill>
        <a:ln w="12700" cap="flat" cmpd="sng" algn="ctr">
          <a:solidFill>
            <a:srgbClr val="941E66"/>
          </a:solidFill>
          <a:prstDash val="solid"/>
          <a:miter lim="800000"/>
        </a:ln>
        <a:effectLst/>
      </dgm:spPr>
      <dgm:t>
        <a:bodyPr spcFirstLastPara="0" vert="horz" wrap="square" lIns="0" tIns="45720" rIns="0" bIns="45720" numCol="1" spcCol="1270" rtlCol="0" anchor="ctr" anchorCtr="0"/>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a:solidFill>
                <a:srgbClr val="FFFFFF"/>
              </a:solidFill>
              <a:latin typeface="Open Sans" panose="020B0606030504020204" pitchFamily="34" charset="0"/>
              <a:ea typeface="Open Sans" panose="020B0606030504020204" pitchFamily="34" charset="0"/>
              <a:cs typeface="Open Sans" panose="020B0606030504020204" pitchFamily="34" charset="0"/>
            </a:rPr>
            <a:t>Body</a:t>
          </a:r>
        </a:p>
      </dgm:t>
    </dgm:pt>
    <dgm:pt modelId="{73DE94DB-7DFD-4C61-82F9-9A79750C32F8}" type="parTrans" cxnId="{03868B5A-E5EF-46A8-8898-4CFC17911FD4}">
      <dgm:prSet/>
      <dgm:spPr/>
      <dgm:t>
        <a:bodyPr/>
        <a:lstStyle/>
        <a:p>
          <a:endParaRPr lang="en-IN" sz="2000">
            <a:latin typeface="Cambria" panose="02040503050406030204" pitchFamily="18" charset="0"/>
            <a:ea typeface="Cambria" panose="02040503050406030204" pitchFamily="18" charset="0"/>
          </a:endParaRPr>
        </a:p>
      </dgm:t>
    </dgm:pt>
    <dgm:pt modelId="{B2AB9472-9711-4EB9-AB39-A3A3E232A133}" type="sibTrans" cxnId="{03868B5A-E5EF-46A8-8898-4CFC17911FD4}">
      <dgm:prSet/>
      <dgm:spPr/>
      <dgm:t>
        <a:bodyPr/>
        <a:lstStyle/>
        <a:p>
          <a:endParaRPr lang="en-IN" sz="2000">
            <a:latin typeface="Cambria" panose="02040503050406030204" pitchFamily="18" charset="0"/>
            <a:ea typeface="Cambria" panose="02040503050406030204" pitchFamily="18" charset="0"/>
          </a:endParaRPr>
        </a:p>
      </dgm:t>
    </dgm:pt>
    <dgm:pt modelId="{C48483E6-12AD-4412-BA64-427D730335B0}" type="pres">
      <dgm:prSet presAssocID="{24C45900-874D-4A23-9985-0DCF2C451695}" presName="Name0" presStyleCnt="0">
        <dgm:presLayoutVars>
          <dgm:resizeHandles/>
        </dgm:presLayoutVars>
      </dgm:prSet>
      <dgm:spPr/>
    </dgm:pt>
    <dgm:pt modelId="{5B2E61EE-C370-44A7-8C45-1161F4CA71AA}" type="pres">
      <dgm:prSet presAssocID="{022FD21B-F6A6-43B3-AE2E-E63CBA0716A0}" presName="text" presStyleLbl="node1" presStyleIdx="0" presStyleCnt="4" custScaleX="333375" custScaleY="105855">
        <dgm:presLayoutVars>
          <dgm:bulletEnabled val="1"/>
        </dgm:presLayoutVars>
      </dgm:prSet>
      <dgm:spPr>
        <a:xfrm>
          <a:off x="330199" y="2125"/>
          <a:ext cx="1600200" cy="1022116"/>
        </a:xfrm>
        <a:prstGeom prst="rect">
          <a:avLst/>
        </a:prstGeom>
      </dgm:spPr>
    </dgm:pt>
    <dgm:pt modelId="{2733D543-7E84-43F5-B579-3B4EA63B63CE}" type="pres">
      <dgm:prSet presAssocID="{62EFF266-D29C-468B-B87C-451EA2FAD3EF}" presName="space" presStyleCnt="0"/>
      <dgm:spPr/>
    </dgm:pt>
    <dgm:pt modelId="{FD3D5F88-1CBB-4ED5-BE93-F712A58F598F}" type="pres">
      <dgm:prSet presAssocID="{4A55DCE2-5BF3-4B59-836A-6620BA56F928}" presName="text" presStyleLbl="node1" presStyleIdx="1" presStyleCnt="4" custScaleX="187476" custScaleY="105855">
        <dgm:presLayoutVars>
          <dgm:bulletEnabled val="1"/>
        </dgm:presLayoutVars>
      </dgm:prSet>
      <dgm:spPr>
        <a:xfrm>
          <a:off x="330201" y="1075347"/>
          <a:ext cx="1600196" cy="1022116"/>
        </a:xfrm>
        <a:prstGeom prst="rect">
          <a:avLst/>
        </a:prstGeom>
      </dgm:spPr>
    </dgm:pt>
    <dgm:pt modelId="{921AA2C6-C295-457D-8198-29C80B329C5B}" type="pres">
      <dgm:prSet presAssocID="{6A375498-4659-46E7-A922-8D49699BA098}" presName="space" presStyleCnt="0"/>
      <dgm:spPr/>
    </dgm:pt>
    <dgm:pt modelId="{79C19AA4-E620-472B-9762-74BCB06889E6}" type="pres">
      <dgm:prSet presAssocID="{9D274C69-32DE-43C3-B6FE-BFDDA0B30A2B}" presName="text" presStyleLbl="node1" presStyleIdx="2" presStyleCnt="4" custScaleX="198088" custScaleY="105855">
        <dgm:presLayoutVars>
          <dgm:bulletEnabled val="1"/>
        </dgm:presLayoutVars>
      </dgm:prSet>
      <dgm:spPr>
        <a:xfrm>
          <a:off x="342898" y="2148569"/>
          <a:ext cx="1574802" cy="1022116"/>
        </a:xfrm>
        <a:prstGeom prst="rect">
          <a:avLst/>
        </a:prstGeom>
      </dgm:spPr>
    </dgm:pt>
    <dgm:pt modelId="{DC8322A8-D6D2-49AC-8799-986266887D99}" type="pres">
      <dgm:prSet presAssocID="{9C11C4EF-B14D-488D-998E-08FB154F30DB}" presName="space" presStyleCnt="0"/>
      <dgm:spPr/>
    </dgm:pt>
    <dgm:pt modelId="{FDFCC5CD-0D91-4F88-8754-C06F82D78767}" type="pres">
      <dgm:prSet presAssocID="{7205EE17-DE6B-44D0-8A5A-924C34A121DC}" presName="text" presStyleLbl="node1" presStyleIdx="3" presStyleCnt="4" custScaleX="288324" custScaleY="105855">
        <dgm:presLayoutVars>
          <dgm:bulletEnabled val="1"/>
        </dgm:presLayoutVars>
      </dgm:prSet>
      <dgm:spPr>
        <a:xfrm>
          <a:off x="342900" y="3221792"/>
          <a:ext cx="1574798" cy="1022116"/>
        </a:xfrm>
        <a:prstGeom prst="rect">
          <a:avLst/>
        </a:prstGeom>
      </dgm:spPr>
    </dgm:pt>
  </dgm:ptLst>
  <dgm:cxnLst>
    <dgm:cxn modelId="{3AFB600C-AAA5-49D4-872C-DB087DE728A2}" srcId="{24C45900-874D-4A23-9985-0DCF2C451695}" destId="{4A55DCE2-5BF3-4B59-836A-6620BA56F928}" srcOrd="1" destOrd="0" parTransId="{52EFDEEA-BB94-40A8-8552-719D27BE421E}" sibTransId="{6A375498-4659-46E7-A922-8D49699BA098}"/>
    <dgm:cxn modelId="{D443A12F-6E4F-4000-90D9-7ADF0D470FE4}" type="presOf" srcId="{022FD21B-F6A6-43B3-AE2E-E63CBA0716A0}" destId="{5B2E61EE-C370-44A7-8C45-1161F4CA71AA}" srcOrd="0" destOrd="0" presId="urn:diagrams.loki3.com/VaryingWidthList"/>
    <dgm:cxn modelId="{00C12965-1891-4BD7-A3AD-778CEF308DA0}" type="presOf" srcId="{7205EE17-DE6B-44D0-8A5A-924C34A121DC}" destId="{FDFCC5CD-0D91-4F88-8754-C06F82D78767}" srcOrd="0" destOrd="0" presId="urn:diagrams.loki3.com/VaryingWidthList"/>
    <dgm:cxn modelId="{7BF65769-B1B0-4383-820D-27BB83703E84}" type="presOf" srcId="{4A55DCE2-5BF3-4B59-836A-6620BA56F928}" destId="{FD3D5F88-1CBB-4ED5-BE93-F712A58F598F}" srcOrd="0" destOrd="0" presId="urn:diagrams.loki3.com/VaryingWidthList"/>
    <dgm:cxn modelId="{03868B5A-E5EF-46A8-8898-4CFC17911FD4}" srcId="{24C45900-874D-4A23-9985-0DCF2C451695}" destId="{7205EE17-DE6B-44D0-8A5A-924C34A121DC}" srcOrd="3" destOrd="0" parTransId="{73DE94DB-7DFD-4C61-82F9-9A79750C32F8}" sibTransId="{B2AB9472-9711-4EB9-AB39-A3A3E232A133}"/>
    <dgm:cxn modelId="{6C44C4B7-3C6E-454E-9BD5-730CD1E0B743}" srcId="{24C45900-874D-4A23-9985-0DCF2C451695}" destId="{9D274C69-32DE-43C3-B6FE-BFDDA0B30A2B}" srcOrd="2" destOrd="0" parTransId="{6264EA49-2EEA-4CE9-B2C4-83CD9A1402F8}" sibTransId="{9C11C4EF-B14D-488D-998E-08FB154F30DB}"/>
    <dgm:cxn modelId="{F16D4FB8-A8E4-4CE8-8B5C-2EFCCEE4C50A}" srcId="{24C45900-874D-4A23-9985-0DCF2C451695}" destId="{022FD21B-F6A6-43B3-AE2E-E63CBA0716A0}" srcOrd="0" destOrd="0" parTransId="{5A710597-3D00-48D5-9B56-EB18ABD31E5E}" sibTransId="{62EFF266-D29C-468B-B87C-451EA2FAD3EF}"/>
    <dgm:cxn modelId="{E2FDA4E3-4A24-4FA7-A122-FFC276472251}" type="presOf" srcId="{24C45900-874D-4A23-9985-0DCF2C451695}" destId="{C48483E6-12AD-4412-BA64-427D730335B0}" srcOrd="0" destOrd="0" presId="urn:diagrams.loki3.com/VaryingWidthList"/>
    <dgm:cxn modelId="{1B8F70F5-E28A-4722-8403-1626627F535A}" type="presOf" srcId="{9D274C69-32DE-43C3-B6FE-BFDDA0B30A2B}" destId="{79C19AA4-E620-472B-9762-74BCB06889E6}" srcOrd="0" destOrd="0" presId="urn:diagrams.loki3.com/VaryingWidthList"/>
    <dgm:cxn modelId="{7D25EF22-AE45-4B8E-87A2-C0CC646E2D3A}" type="presParOf" srcId="{C48483E6-12AD-4412-BA64-427D730335B0}" destId="{5B2E61EE-C370-44A7-8C45-1161F4CA71AA}" srcOrd="0" destOrd="0" presId="urn:diagrams.loki3.com/VaryingWidthList"/>
    <dgm:cxn modelId="{D201ABFB-D3D7-404D-88BE-17FFF6690B47}" type="presParOf" srcId="{C48483E6-12AD-4412-BA64-427D730335B0}" destId="{2733D543-7E84-43F5-B579-3B4EA63B63CE}" srcOrd="1" destOrd="0" presId="urn:diagrams.loki3.com/VaryingWidthList"/>
    <dgm:cxn modelId="{94C740E6-EAFE-4ED3-AC6B-8F16AFFC4934}" type="presParOf" srcId="{C48483E6-12AD-4412-BA64-427D730335B0}" destId="{FD3D5F88-1CBB-4ED5-BE93-F712A58F598F}" srcOrd="2" destOrd="0" presId="urn:diagrams.loki3.com/VaryingWidthList"/>
    <dgm:cxn modelId="{88371A88-E043-47DE-BBD6-546D63E02A66}" type="presParOf" srcId="{C48483E6-12AD-4412-BA64-427D730335B0}" destId="{921AA2C6-C295-457D-8198-29C80B329C5B}" srcOrd="3" destOrd="0" presId="urn:diagrams.loki3.com/VaryingWidthList"/>
    <dgm:cxn modelId="{7C4EE025-A187-4FA1-BB8F-F50CA6FFFC8F}" type="presParOf" srcId="{C48483E6-12AD-4412-BA64-427D730335B0}" destId="{79C19AA4-E620-472B-9762-74BCB06889E6}" srcOrd="4" destOrd="0" presId="urn:diagrams.loki3.com/VaryingWidthList"/>
    <dgm:cxn modelId="{81CF9A81-EB2B-4000-A7A5-A5F50547B976}" type="presParOf" srcId="{C48483E6-12AD-4412-BA64-427D730335B0}" destId="{DC8322A8-D6D2-49AC-8799-986266887D99}" srcOrd="5" destOrd="0" presId="urn:diagrams.loki3.com/VaryingWidthList"/>
    <dgm:cxn modelId="{DB851169-DF39-43F8-B0BF-AF8A41ADCC9A}" type="presParOf" srcId="{C48483E6-12AD-4412-BA64-427D730335B0}" destId="{FDFCC5CD-0D91-4F88-8754-C06F82D78767}" srcOrd="6"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E61EE-C370-44A7-8C45-1161F4CA71AA}">
      <dsp:nvSpPr>
        <dsp:cNvPr id="0" name=""/>
        <dsp:cNvSpPr/>
      </dsp:nvSpPr>
      <dsp:spPr>
        <a:xfrm>
          <a:off x="495299" y="899"/>
          <a:ext cx="2400300" cy="1537350"/>
        </a:xfrm>
        <a:prstGeom prst="rect">
          <a:avLst/>
        </a:prstGeom>
        <a:solidFill>
          <a:srgbClr val="941E66"/>
        </a:solidFill>
        <a:ln w="25400" cap="flat" cmpd="sng" algn="ctr">
          <a:solidFill>
            <a:srgbClr val="941E6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rtlCol="0" anchor="ctr" anchorCtr="0">
          <a:noAutofit/>
        </a:bodyPr>
        <a:lstStyle/>
        <a:p>
          <a:pPr marL="0" lvl="0" indent="0" algn="ctr" defTabSz="914400" rtl="0" eaLnBrk="1" latinLnBrk="0" hangingPunct="1">
            <a:lnSpc>
              <a:spcPct val="150000"/>
            </a:lnSpc>
            <a:spcBef>
              <a:spcPct val="0"/>
            </a:spcBef>
            <a:spcAft>
              <a:spcPts val="600"/>
            </a:spcAft>
            <a:buClr>
              <a:schemeClr val="tx1"/>
            </a:buClr>
            <a:buFont typeface="Arial" panose="020B0604020202020204" pitchFamily="34" charset="0"/>
            <a:buNone/>
            <a:tabLst/>
          </a:pPr>
          <a:r>
            <a:rPr lang="en-IN" sz="270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URL</a:t>
          </a:r>
        </a:p>
      </dsp:txBody>
      <dsp:txXfrm>
        <a:off x="495299" y="899"/>
        <a:ext cx="2400300" cy="1537350"/>
      </dsp:txXfrm>
    </dsp:sp>
    <dsp:sp modelId="{FD3D5F88-1CBB-4ED5-BE93-F712A58F598F}">
      <dsp:nvSpPr>
        <dsp:cNvPr id="0" name=""/>
        <dsp:cNvSpPr/>
      </dsp:nvSpPr>
      <dsp:spPr>
        <a:xfrm>
          <a:off x="514351" y="1610866"/>
          <a:ext cx="2362197" cy="1537350"/>
        </a:xfrm>
        <a:prstGeom prst="rect">
          <a:avLst/>
        </a:prstGeom>
        <a:solidFill>
          <a:srgbClr val="941E66"/>
        </a:solidFill>
        <a:ln w="12700" cap="flat" cmpd="sng" algn="ctr">
          <a:solidFill>
            <a:srgbClr val="941E6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rtlCol="0" anchor="ctr" anchorCtr="0">
          <a:noAutofit/>
        </a:bodyPr>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dirty="0">
              <a:solidFill>
                <a:srgbClr val="FFFFFF"/>
              </a:solidFill>
              <a:latin typeface="Open Sans" panose="020B0606030504020204" pitchFamily="34" charset="0"/>
              <a:ea typeface="Open Sans" panose="020B0606030504020204" pitchFamily="34" charset="0"/>
              <a:cs typeface="Open Sans" panose="020B0606030504020204" pitchFamily="34" charset="0"/>
            </a:rPr>
            <a:t>Method</a:t>
          </a:r>
        </a:p>
      </dsp:txBody>
      <dsp:txXfrm>
        <a:off x="514351" y="1610866"/>
        <a:ext cx="2362197" cy="1537350"/>
      </dsp:txXfrm>
    </dsp:sp>
    <dsp:sp modelId="{79C19AA4-E620-472B-9762-74BCB06889E6}">
      <dsp:nvSpPr>
        <dsp:cNvPr id="0" name=""/>
        <dsp:cNvSpPr/>
      </dsp:nvSpPr>
      <dsp:spPr>
        <a:xfrm>
          <a:off x="514350" y="3220833"/>
          <a:ext cx="2362199" cy="1537350"/>
        </a:xfrm>
        <a:prstGeom prst="rect">
          <a:avLst/>
        </a:prstGeom>
        <a:solidFill>
          <a:srgbClr val="941E66"/>
        </a:solidFill>
        <a:ln w="12700" cap="flat" cmpd="sng" algn="ctr">
          <a:solidFill>
            <a:srgbClr val="941E6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rtlCol="0" anchor="ctr" anchorCtr="0">
          <a:noAutofit/>
        </a:bodyPr>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dirty="0">
              <a:solidFill>
                <a:srgbClr val="FFFFFF"/>
              </a:solidFill>
              <a:latin typeface="Open Sans" panose="020B0606030504020204" pitchFamily="34" charset="0"/>
              <a:ea typeface="Open Sans" panose="020B0606030504020204" pitchFamily="34" charset="0"/>
              <a:cs typeface="Open Sans" panose="020B0606030504020204" pitchFamily="34" charset="0"/>
            </a:rPr>
            <a:t>Header</a:t>
          </a:r>
        </a:p>
      </dsp:txBody>
      <dsp:txXfrm>
        <a:off x="514350" y="3220833"/>
        <a:ext cx="2362199" cy="1537350"/>
      </dsp:txXfrm>
    </dsp:sp>
    <dsp:sp modelId="{FDFCC5CD-0D91-4F88-8754-C06F82D78767}">
      <dsp:nvSpPr>
        <dsp:cNvPr id="0" name=""/>
        <dsp:cNvSpPr/>
      </dsp:nvSpPr>
      <dsp:spPr>
        <a:xfrm>
          <a:off x="495301" y="4830800"/>
          <a:ext cx="2400297" cy="1537350"/>
        </a:xfrm>
        <a:prstGeom prst="rect">
          <a:avLst/>
        </a:prstGeom>
        <a:solidFill>
          <a:srgbClr val="941E66"/>
        </a:solidFill>
        <a:ln w="12700" cap="flat" cmpd="sng" algn="ctr">
          <a:solidFill>
            <a:srgbClr val="941E6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rtlCol="0" anchor="ctr" anchorCtr="0">
          <a:noAutofit/>
        </a:bodyPr>
        <a:lstStyle/>
        <a:p>
          <a:pPr marL="0" lvl="0" indent="0" algn="ctr" defTabSz="914400" rtl="0" eaLnBrk="1" latinLnBrk="0" hangingPunct="1">
            <a:lnSpc>
              <a:spcPct val="150000"/>
            </a:lnSpc>
            <a:spcBef>
              <a:spcPct val="0"/>
            </a:spcBef>
            <a:spcAft>
              <a:spcPts val="600"/>
            </a:spcAft>
            <a:buClr>
              <a:srgbClr val="383838"/>
            </a:buClr>
            <a:buFont typeface="Arial" panose="020B0604020202020204" pitchFamily="34" charset="0"/>
            <a:buNone/>
            <a:tabLst/>
          </a:pPr>
          <a:r>
            <a:rPr lang="en-IN" sz="2700" kern="1200">
              <a:solidFill>
                <a:srgbClr val="FFFFFF"/>
              </a:solidFill>
              <a:latin typeface="Open Sans" panose="020B0606030504020204" pitchFamily="34" charset="0"/>
              <a:ea typeface="Open Sans" panose="020B0606030504020204" pitchFamily="34" charset="0"/>
              <a:cs typeface="Open Sans" panose="020B0606030504020204" pitchFamily="34" charset="0"/>
            </a:rPr>
            <a:t>Body</a:t>
          </a:r>
        </a:p>
      </dsp:txBody>
      <dsp:txXfrm>
        <a:off x="495301" y="4830800"/>
        <a:ext cx="2400297" cy="153735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1847-89D8-4B0B-B71A-4208248E7C79}"/>
              </a:ext>
            </a:extLst>
          </p:cNvPr>
          <p:cNvSpPr>
            <a:spLocks noGrp="1"/>
          </p:cNvSpPr>
          <p:nvPr>
            <p:ph type="title"/>
          </p:nvPr>
        </p:nvSpPr>
        <p:spPr>
          <a:xfrm>
            <a:off x="664762" y="118414"/>
            <a:ext cx="16937441" cy="1282685"/>
          </a:xfrm>
        </p:spPr>
        <p:txBody>
          <a:bodyPr lIns="0" rIns="0"/>
          <a:lstStyle>
            <a:lvl1pPr>
              <a:defRPr>
                <a:solidFill>
                  <a:schemeClr val="accent1"/>
                </a:solidFill>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E438CD07-7349-4340-9AC4-ECA4E8DAF590}"/>
              </a:ext>
            </a:extLst>
          </p:cNvPr>
          <p:cNvCxnSpPr/>
          <p:nvPr/>
        </p:nvCxnSpPr>
        <p:spPr>
          <a:xfrm>
            <a:off x="0" y="1416006"/>
            <a:ext cx="18288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193EB62C-0D77-DC4B-8BC3-D236D0AFB60A}"/>
              </a:ext>
            </a:extLst>
          </p:cNvPr>
          <p:cNvSpPr>
            <a:spLocks noGrp="1"/>
          </p:cNvSpPr>
          <p:nvPr>
            <p:ph idx="1"/>
          </p:nvPr>
        </p:nvSpPr>
        <p:spPr>
          <a:xfrm>
            <a:off x="676097" y="1734341"/>
            <a:ext cx="16926105" cy="7603812"/>
          </a:xfrm>
        </p:spPr>
        <p:txBody>
          <a:bodyPr lIns="0" rIns="0">
            <a:normAutofit/>
          </a:bodyPr>
          <a:lstStyle>
            <a:lvl1pPr marL="261938" indent="-261938">
              <a:spcAft>
                <a:spcPts val="900"/>
              </a:spcAft>
              <a:tabLst/>
              <a:defRPr sz="3000"/>
            </a:lvl1pPr>
            <a:lvl2pPr marL="600075" indent="-300038">
              <a:tabLst/>
              <a:defRPr sz="3000"/>
            </a:lvl2pPr>
            <a:lvl3pPr marL="864395" indent="-226220">
              <a:tabLst/>
              <a:defRPr sz="3000"/>
            </a:lvl3pPr>
            <a:lvl4pPr marL="1290638" indent="-338138">
              <a:tabLst/>
              <a:defRPr sz="3000"/>
            </a:lvl4pPr>
            <a:lvl5pPr marL="1552575" indent="-261938">
              <a:tabLst/>
              <a:defRPr sz="3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A picture containing icon&#10;&#10;Description automatically generated">
            <a:extLst>
              <a:ext uri="{FF2B5EF4-FFF2-40B4-BE49-F238E27FC236}">
                <a16:creationId xmlns:a16="http://schemas.microsoft.com/office/drawing/2014/main" id="{E3BFE21A-6F0C-EF4D-9AAB-BE3AFE206B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9606482"/>
            <a:ext cx="1975104" cy="411480"/>
          </a:xfrm>
          <a:prstGeom prst="rect">
            <a:avLst/>
          </a:prstGeom>
        </p:spPr>
      </p:pic>
      <p:sp>
        <p:nvSpPr>
          <p:cNvPr id="10" name="Footer Placeholder 4">
            <a:extLst>
              <a:ext uri="{FF2B5EF4-FFF2-40B4-BE49-F238E27FC236}">
                <a16:creationId xmlns:a16="http://schemas.microsoft.com/office/drawing/2014/main" id="{0E1116DA-42A3-F149-BAED-B926E49FC273}"/>
              </a:ext>
            </a:extLst>
          </p:cNvPr>
          <p:cNvSpPr>
            <a:spLocks noGrp="1"/>
          </p:cNvSpPr>
          <p:nvPr>
            <p:ph type="ftr" sz="quarter" idx="11"/>
          </p:nvPr>
        </p:nvSpPr>
        <p:spPr>
          <a:xfrm>
            <a:off x="11096244" y="9766203"/>
            <a:ext cx="5952744" cy="496275"/>
          </a:xfrm>
          <a:prstGeom prst="rect">
            <a:avLst/>
          </a:prstGeom>
        </p:spPr>
        <p:txBody>
          <a:bodyPr lIns="0" rIns="0"/>
          <a:lstStyle>
            <a:lvl1pPr algn="r">
              <a:defRPr sz="1500"/>
            </a:lvl1pPr>
          </a:lstStyle>
          <a:p>
            <a:r>
              <a:rPr lang="en-US"/>
              <a:t>PROPRIETARY &amp; CONFIDENTIAL</a:t>
            </a:r>
          </a:p>
        </p:txBody>
      </p:sp>
      <p:sp>
        <p:nvSpPr>
          <p:cNvPr id="12" name="Slide Number Placeholder 5">
            <a:extLst>
              <a:ext uri="{FF2B5EF4-FFF2-40B4-BE49-F238E27FC236}">
                <a16:creationId xmlns:a16="http://schemas.microsoft.com/office/drawing/2014/main" id="{6E6A53F4-439C-6E4F-BCB4-FB9CBEFFD5BA}"/>
              </a:ext>
            </a:extLst>
          </p:cNvPr>
          <p:cNvSpPr>
            <a:spLocks noGrp="1"/>
          </p:cNvSpPr>
          <p:nvPr>
            <p:ph type="sldNum" sz="quarter" idx="12"/>
          </p:nvPr>
        </p:nvSpPr>
        <p:spPr>
          <a:xfrm>
            <a:off x="17054969" y="9766203"/>
            <a:ext cx="547233" cy="496275"/>
          </a:xfrm>
          <a:prstGeom prst="rect">
            <a:avLst/>
          </a:prstGeom>
        </p:spPr>
        <p:txBody>
          <a:bodyPr rIns="0"/>
          <a:lstStyle>
            <a:lvl1pPr algn="r">
              <a:defRPr sz="1500"/>
            </a:lvl1pPr>
          </a:lstStyle>
          <a:p>
            <a:fld id="{D0ABF6E9-877F-4D16-88C3-F17DEDDB061B}" type="slidenum">
              <a:rPr lang="en-US" smtClean="0"/>
              <a:pPr/>
              <a:t>‹#›</a:t>
            </a:fld>
            <a:endParaRPr lang="en-US"/>
          </a:p>
        </p:txBody>
      </p:sp>
      <p:sp>
        <p:nvSpPr>
          <p:cNvPr id="9" name="Text Placeholder 4">
            <a:extLst>
              <a:ext uri="{FF2B5EF4-FFF2-40B4-BE49-F238E27FC236}">
                <a16:creationId xmlns:a16="http://schemas.microsoft.com/office/drawing/2014/main" id="{52572200-8D46-6349-A0AE-0A23C373D60B}"/>
              </a:ext>
            </a:extLst>
          </p:cNvPr>
          <p:cNvSpPr>
            <a:spLocks noGrp="1"/>
          </p:cNvSpPr>
          <p:nvPr>
            <p:ph type="body" sz="quarter" idx="14" hasCustomPrompt="1"/>
          </p:nvPr>
        </p:nvSpPr>
        <p:spPr>
          <a:xfrm>
            <a:off x="3062285" y="9765792"/>
            <a:ext cx="7529516" cy="498714"/>
          </a:xfrm>
        </p:spPr>
        <p:txBody>
          <a:bodyPr>
            <a:normAutofit/>
          </a:bodyPr>
          <a:lstStyle>
            <a:lvl1pPr marL="0" indent="0">
              <a:buNone/>
              <a:defRPr sz="1500"/>
            </a:lvl1pPr>
          </a:lstStyle>
          <a:p>
            <a:pPr lvl="0"/>
            <a:r>
              <a:rPr lang="en-US" dirty="0"/>
              <a:t>Meeting Name/Date</a:t>
            </a:r>
          </a:p>
        </p:txBody>
      </p:sp>
      <p:cxnSp>
        <p:nvCxnSpPr>
          <p:cNvPr id="13" name="Straight Connector 12">
            <a:extLst>
              <a:ext uri="{FF2B5EF4-FFF2-40B4-BE49-F238E27FC236}">
                <a16:creationId xmlns:a16="http://schemas.microsoft.com/office/drawing/2014/main" id="{E438CD07-7349-4340-9AC4-ECA4E8DAF590}"/>
              </a:ext>
            </a:extLst>
          </p:cNvPr>
          <p:cNvCxnSpPr/>
          <p:nvPr userDrawn="1"/>
        </p:nvCxnSpPr>
        <p:spPr>
          <a:xfrm>
            <a:off x="0" y="1416006"/>
            <a:ext cx="18288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icon&#10;&#10;Description automatically generated">
            <a:extLst>
              <a:ext uri="{FF2B5EF4-FFF2-40B4-BE49-F238E27FC236}">
                <a16:creationId xmlns:a16="http://schemas.microsoft.com/office/drawing/2014/main" id="{E3BFE21A-6F0C-EF4D-9AAB-BE3AFE206B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9606482"/>
            <a:ext cx="1975104" cy="411480"/>
          </a:xfrm>
          <a:prstGeom prst="rect">
            <a:avLst/>
          </a:prstGeom>
        </p:spPr>
      </p:pic>
    </p:spTree>
    <p:extLst>
      <p:ext uri="{BB962C8B-B14F-4D97-AF65-F5344CB8AC3E}">
        <p14:creationId xmlns:p14="http://schemas.microsoft.com/office/powerpoint/2010/main" val="19974127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71"/>
        </a:solidFill>
        <a:effectLst/>
      </p:bgPr>
    </p:bg>
    <p:spTree>
      <p:nvGrpSpPr>
        <p:cNvPr id="1" name=""/>
        <p:cNvGrpSpPr/>
        <p:nvPr/>
      </p:nvGrpSpPr>
      <p:grpSpPr>
        <a:xfrm>
          <a:off x="0" y="0"/>
          <a:ext cx="0" cy="0"/>
          <a:chOff x="0" y="0"/>
          <a:chExt cx="0" cy="0"/>
        </a:xfrm>
      </p:grpSpPr>
      <p:pic>
        <p:nvPicPr>
          <p:cNvPr id="11" name="Picture 10" descr="Students using laptop in a classroom">
            <a:extLst>
              <a:ext uri="{FF2B5EF4-FFF2-40B4-BE49-F238E27FC236}">
                <a16:creationId xmlns:a16="http://schemas.microsoft.com/office/drawing/2014/main" id="{85318BAE-B98D-4C00-BF90-4F7FA658A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869" y="1335958"/>
            <a:ext cx="13011220" cy="8672029"/>
          </a:xfrm>
          <a:prstGeom prst="rect">
            <a:avLst/>
          </a:prstGeom>
        </p:spPr>
      </p:pic>
      <p:pic>
        <p:nvPicPr>
          <p:cNvPr id="4" name="Picture 4"/>
          <p:cNvPicPr>
            <a:picLocks noChangeAspect="1"/>
          </p:cNvPicPr>
          <p:nvPr/>
        </p:nvPicPr>
        <p:blipFill>
          <a:blip r:embed="rId4"/>
          <a:srcRect/>
          <a:stretch>
            <a:fillRect/>
          </a:stretch>
        </p:blipFill>
        <p:spPr>
          <a:xfrm>
            <a:off x="0" y="0"/>
            <a:ext cx="9901238" cy="10287000"/>
          </a:xfrm>
          <a:prstGeom prst="rect">
            <a:avLst/>
          </a:prstGeom>
        </p:spPr>
      </p:pic>
      <p:sp>
        <p:nvSpPr>
          <p:cNvPr id="5" name="AutoShape 5"/>
          <p:cNvSpPr/>
          <p:nvPr/>
        </p:nvSpPr>
        <p:spPr>
          <a:xfrm rot="-4500000">
            <a:off x="3743288" y="5816032"/>
            <a:ext cx="8442469" cy="0"/>
          </a:xfrm>
          <a:prstGeom prst="line">
            <a:avLst/>
          </a:prstGeom>
          <a:ln w="28575" cap="rnd">
            <a:solidFill>
              <a:srgbClr val="FFFFFE"/>
            </a:solidFill>
            <a:prstDash val="solid"/>
            <a:headEnd type="none" w="sm" len="sm"/>
            <a:tailEnd type="none" w="sm" len="sm"/>
          </a:ln>
        </p:spPr>
      </p:sp>
      <p:pic>
        <p:nvPicPr>
          <p:cNvPr id="6" name="Picture 6"/>
          <p:cNvPicPr>
            <a:picLocks noChangeAspect="1"/>
          </p:cNvPicPr>
          <p:nvPr/>
        </p:nvPicPr>
        <p:blipFill>
          <a:blip r:embed="rId5"/>
          <a:srcRect/>
          <a:stretch>
            <a:fillRect/>
          </a:stretch>
        </p:blipFill>
        <p:spPr>
          <a:xfrm>
            <a:off x="0" y="0"/>
            <a:ext cx="3944581" cy="1749202"/>
          </a:xfrm>
          <a:prstGeom prst="rect">
            <a:avLst/>
          </a:prstGeom>
        </p:spPr>
      </p:pic>
      <p:pic>
        <p:nvPicPr>
          <p:cNvPr id="7" name="Picture 7"/>
          <p:cNvPicPr>
            <a:picLocks noChangeAspect="1"/>
          </p:cNvPicPr>
          <p:nvPr/>
        </p:nvPicPr>
        <p:blipFill>
          <a:blip r:embed="rId6"/>
          <a:srcRect/>
          <a:stretch>
            <a:fillRect/>
          </a:stretch>
        </p:blipFill>
        <p:spPr>
          <a:xfrm>
            <a:off x="9821323" y="572796"/>
            <a:ext cx="8163766" cy="484150"/>
          </a:xfrm>
          <a:prstGeom prst="rect">
            <a:avLst/>
          </a:prstGeom>
        </p:spPr>
      </p:pic>
      <p:sp>
        <p:nvSpPr>
          <p:cNvPr id="8" name="TextBox 8"/>
          <p:cNvSpPr txBox="1"/>
          <p:nvPr/>
        </p:nvSpPr>
        <p:spPr>
          <a:xfrm>
            <a:off x="765415" y="3093443"/>
            <a:ext cx="7199107" cy="2604752"/>
          </a:xfrm>
          <a:prstGeom prst="rect">
            <a:avLst/>
          </a:prstGeom>
        </p:spPr>
        <p:txBody>
          <a:bodyPr lIns="0" tIns="0" rIns="0" bIns="0" rtlCol="0" anchor="t">
            <a:spAutoFit/>
          </a:bodyPr>
          <a:lstStyle/>
          <a:p>
            <a:pPr algn="r">
              <a:lnSpc>
                <a:spcPts val="10499"/>
              </a:lnSpc>
            </a:pPr>
            <a:r>
              <a:rPr lang="en-US" sz="7500" dirty="0">
                <a:solidFill>
                  <a:srgbClr val="FFFFFE"/>
                </a:solidFill>
                <a:latin typeface="Open Sans Extra Bold Bold"/>
              </a:rPr>
              <a:t>REST APIs and</a:t>
            </a:r>
          </a:p>
          <a:p>
            <a:pPr algn="r">
              <a:lnSpc>
                <a:spcPts val="10499"/>
              </a:lnSpc>
            </a:pPr>
            <a:r>
              <a:rPr lang="en-US" sz="7500" dirty="0" err="1">
                <a:solidFill>
                  <a:srgbClr val="FFFFFE"/>
                </a:solidFill>
                <a:latin typeface="Open Sans Extra Bold Bold"/>
              </a:rPr>
              <a:t>GraphQL</a:t>
            </a:r>
            <a:r>
              <a:rPr lang="en-US" sz="7500" dirty="0">
                <a:solidFill>
                  <a:srgbClr val="FFFFFE"/>
                </a:solidFill>
                <a:latin typeface="Open Sans Extra Bold Bold"/>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000"/>
                            </p:stCondLst>
                            <p:childTnLst>
                              <p:par>
                                <p:cTn id="21" presetID="14"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5E16BF-DAF6-454D-B477-BD821705E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
        <p:nvSpPr>
          <p:cNvPr id="7" name="AutoShape 2">
            <a:extLst>
              <a:ext uri="{FF2B5EF4-FFF2-40B4-BE49-F238E27FC236}">
                <a16:creationId xmlns:a16="http://schemas.microsoft.com/office/drawing/2014/main" id="{270710DF-15CD-4922-9B40-2A7927A5EB24}"/>
              </a:ext>
            </a:extLst>
          </p:cNvPr>
          <p:cNvSpPr/>
          <p:nvPr/>
        </p:nvSpPr>
        <p:spPr>
          <a:xfrm>
            <a:off x="9412" y="0"/>
            <a:ext cx="18278588" cy="1416753"/>
          </a:xfrm>
          <a:prstGeom prst="rect">
            <a:avLst/>
          </a:prstGeom>
          <a:solidFill>
            <a:srgbClr val="46B3E3"/>
          </a:solidFill>
        </p:spPr>
        <p:txBody>
          <a:bodyPr/>
          <a:lstStyle/>
          <a:p>
            <a:endParaRPr lang="en-IN" dirty="0"/>
          </a:p>
        </p:txBody>
      </p:sp>
      <p:sp>
        <p:nvSpPr>
          <p:cNvPr id="8" name="TextBox 3">
            <a:extLst>
              <a:ext uri="{FF2B5EF4-FFF2-40B4-BE49-F238E27FC236}">
                <a16:creationId xmlns:a16="http://schemas.microsoft.com/office/drawing/2014/main" id="{ED85AE38-9AD2-44B3-A019-FC29D8444099}"/>
              </a:ext>
            </a:extLst>
          </p:cNvPr>
          <p:cNvSpPr txBox="1"/>
          <p:nvPr/>
        </p:nvSpPr>
        <p:spPr>
          <a:xfrm>
            <a:off x="1225600" y="337216"/>
            <a:ext cx="15836799" cy="742319"/>
          </a:xfrm>
          <a:prstGeom prst="rect">
            <a:avLst/>
          </a:prstGeom>
        </p:spPr>
        <p:txBody>
          <a:bodyPr wrap="square" lIns="0" tIns="0" rIns="0" bIns="0" rtlCol="0" anchor="t">
            <a:spAutoFit/>
          </a:bodyPr>
          <a:lstStyle/>
          <a:p>
            <a:pPr>
              <a:lnSpc>
                <a:spcPts val="6110"/>
              </a:lnSpc>
            </a:pPr>
            <a:r>
              <a:rPr lang="en-US" sz="4700" dirty="0">
                <a:solidFill>
                  <a:srgbClr val="FFFFFF"/>
                </a:solidFill>
                <a:latin typeface="Open Sans Bold"/>
              </a:rPr>
              <a:t>What is Postman?</a:t>
            </a:r>
          </a:p>
        </p:txBody>
      </p:sp>
      <p:sp>
        <p:nvSpPr>
          <p:cNvPr id="19" name="Rectangle: Top Corners Rounded 18">
            <a:extLst>
              <a:ext uri="{FF2B5EF4-FFF2-40B4-BE49-F238E27FC236}">
                <a16:creationId xmlns:a16="http://schemas.microsoft.com/office/drawing/2014/main" id="{D7FF3841-52DD-4D90-A293-6151822720B1}"/>
              </a:ext>
            </a:extLst>
          </p:cNvPr>
          <p:cNvSpPr/>
          <p:nvPr/>
        </p:nvSpPr>
        <p:spPr>
          <a:xfrm>
            <a:off x="3200399" y="1443623"/>
            <a:ext cx="11887200" cy="1219200"/>
          </a:xfrm>
          <a:prstGeom prst="round2Same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Open Sans" panose="020B0606030504020204" pitchFamily="34" charset="0"/>
                <a:ea typeface="Open Sans" panose="020B0606030504020204" pitchFamily="34" charset="0"/>
                <a:cs typeface="Open Sans" panose="020B0606030504020204" pitchFamily="34" charset="0"/>
              </a:rPr>
              <a:t>Postman is an application for testing APIs, by sending request to the web server and getting response back.</a:t>
            </a:r>
            <a:endParaRPr lang="en-IN" sz="2700"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F1C39B80-EDA2-45DC-9812-0781CC53FBC5}"/>
              </a:ext>
            </a:extLst>
          </p:cNvPr>
          <p:cNvPicPr>
            <a:picLocks noChangeAspect="1"/>
          </p:cNvPicPr>
          <p:nvPr/>
        </p:nvPicPr>
        <p:blipFill rotWithShape="1">
          <a:blip r:embed="rId4"/>
          <a:srcRect l="31146" t="35177" r="34166" b="42219"/>
          <a:stretch/>
        </p:blipFill>
        <p:spPr>
          <a:xfrm>
            <a:off x="3200399" y="2711066"/>
            <a:ext cx="11879766" cy="4352346"/>
          </a:xfrm>
          <a:prstGeom prst="rect">
            <a:avLst/>
          </a:prstGeom>
          <a:effectLst>
            <a:glow rad="63500">
              <a:schemeClr val="accent4">
                <a:satMod val="175000"/>
                <a:alpha val="40000"/>
              </a:schemeClr>
            </a:glow>
            <a:outerShdw blurRad="50800" dist="38100" dir="5400000" algn="t" rotWithShape="0">
              <a:prstClr val="black">
                <a:alpha val="40000"/>
              </a:prstClr>
            </a:outerShdw>
          </a:effectLst>
        </p:spPr>
      </p:pic>
      <p:sp>
        <p:nvSpPr>
          <p:cNvPr id="10" name="Rectangle 9">
            <a:extLst>
              <a:ext uri="{FF2B5EF4-FFF2-40B4-BE49-F238E27FC236}">
                <a16:creationId xmlns:a16="http://schemas.microsoft.com/office/drawing/2014/main" id="{E99BE388-E41B-45EE-BC47-9E32B485651C}"/>
              </a:ext>
            </a:extLst>
          </p:cNvPr>
          <p:cNvSpPr/>
          <p:nvPr/>
        </p:nvSpPr>
        <p:spPr>
          <a:xfrm>
            <a:off x="3200399" y="7200900"/>
            <a:ext cx="13862000" cy="2672783"/>
          </a:xfrm>
          <a:prstGeom prst="rect">
            <a:avLst/>
          </a:prstGeom>
        </p:spPr>
        <p:txBody>
          <a:bodyPr wrap="square" lIns="91440" tIns="45720" rIns="91440" bIns="45720" anchor="t">
            <a:spAutoFit/>
          </a:bodyPr>
          <a:lstStyle/>
          <a:p>
            <a:pPr marL="342900" indent="-342900">
              <a:lnSpc>
                <a:spcPct val="150000"/>
              </a:lnSpc>
              <a:spcAft>
                <a:spcPts val="600"/>
              </a:spcAft>
              <a:buClr>
                <a:schemeClr val="tx1"/>
              </a:buClr>
              <a:buFont typeface="Arial" panose="020B0604020202020204" pitchFamily="34" charset="0"/>
              <a:buChar char="•"/>
            </a:pPr>
            <a:r>
              <a:rPr lang="en-IN" sz="2700">
                <a:latin typeface="Open Sans"/>
                <a:ea typeface="Open Sans"/>
                <a:cs typeface="Open Sans"/>
              </a:rPr>
              <a:t>The Goal is to test our REST API without a client</a:t>
            </a:r>
          </a:p>
          <a:p>
            <a:pPr marL="342900" indent="-342900">
              <a:lnSpc>
                <a:spcPct val="150000"/>
              </a:lnSpc>
              <a:spcAft>
                <a:spcPts val="600"/>
              </a:spcAft>
              <a:buClr>
                <a:schemeClr val="tx1"/>
              </a:buClr>
              <a:buFont typeface="Arial" panose="020B0604020202020204" pitchFamily="34" charset="0"/>
              <a:buChar char="•"/>
            </a:pPr>
            <a:r>
              <a:rPr lang="en-IN" sz="2700" dirty="0">
                <a:latin typeface="Open Sans" panose="020B0606030504020204" pitchFamily="34" charset="0"/>
                <a:ea typeface="Open Sans" panose="020B0606030504020204" pitchFamily="34" charset="0"/>
                <a:cs typeface="Open Sans" panose="020B0606030504020204" pitchFamily="34" charset="0"/>
              </a:rPr>
              <a:t>Provides collection of API calls </a:t>
            </a:r>
          </a:p>
          <a:p>
            <a:pPr marL="342900" indent="-342900">
              <a:lnSpc>
                <a:spcPct val="150000"/>
              </a:lnSpc>
              <a:spcAft>
                <a:spcPts val="600"/>
              </a:spcAft>
              <a:buClr>
                <a:schemeClr val="tx1"/>
              </a:buClr>
              <a:buFont typeface="Arial" panose="020B0604020202020204" pitchFamily="34" charset="0"/>
              <a:buChar char="•"/>
            </a:pPr>
            <a:r>
              <a:rPr lang="en-IN" sz="2700" dirty="0">
                <a:latin typeface="Open Sans" panose="020B0606030504020204" pitchFamily="34" charset="0"/>
                <a:ea typeface="Open Sans" panose="020B0606030504020204" pitchFamily="34" charset="0"/>
                <a:cs typeface="Open Sans" panose="020B0606030504020204" pitchFamily="34" charset="0"/>
              </a:rPr>
              <a:t>Allows users to give header, body and many more that the API expects and check the response</a:t>
            </a:r>
          </a:p>
        </p:txBody>
      </p:sp>
    </p:spTree>
    <p:custDataLst>
      <p:tags r:id="rId1"/>
    </p:custDataLst>
    <p:extLst>
      <p:ext uri="{BB962C8B-B14F-4D97-AF65-F5344CB8AC3E}">
        <p14:creationId xmlns:p14="http://schemas.microsoft.com/office/powerpoint/2010/main" val="2332875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3400" y="2327387"/>
            <a:ext cx="8971788" cy="556950"/>
          </a:xfrm>
          <a:prstGeom prst="roundRect">
            <a:avLst/>
          </a:prstGeom>
          <a:solidFill>
            <a:srgbClr val="941E66"/>
          </a:solidFill>
          <a:ln>
            <a:solidFill>
              <a:srgbClr val="941E66"/>
            </a:solidFill>
          </a:ln>
        </p:spPr>
        <p:txBody>
          <a:bodyPr>
            <a:noAutofit/>
          </a:bodyPr>
          <a:lstStyle/>
          <a:p>
            <a:pPr marL="0" indent="0" algn="ctr">
              <a:buNone/>
            </a:pPr>
            <a:r>
              <a:rPr lang="en-IN" sz="2700" dirty="0">
                <a:solidFill>
                  <a:schemeClr val="bg1"/>
                </a:solidFill>
                <a:latin typeface="Open Sans" panose="020B0606030504020204" pitchFamily="34" charset="0"/>
                <a:ea typeface="Open Sans" panose="020B0606030504020204" pitchFamily="34" charset="0"/>
                <a:cs typeface="Open Sans" panose="020B0606030504020204" pitchFamily="34" charset="0"/>
              </a:rPr>
              <a:t>To make a valid request, the things required are</a:t>
            </a:r>
          </a:p>
        </p:txBody>
      </p:sp>
      <p:pic>
        <p:nvPicPr>
          <p:cNvPr id="7" name="Picture 6"/>
          <p:cNvPicPr>
            <a:picLocks noChangeAspect="1"/>
          </p:cNvPicPr>
          <p:nvPr/>
        </p:nvPicPr>
        <p:blipFill rotWithShape="1">
          <a:blip r:embed="rId3"/>
          <a:srcRect l="7916" t="38698" r="60312" b="19244"/>
          <a:stretch/>
        </p:blipFill>
        <p:spPr>
          <a:xfrm>
            <a:off x="876299" y="3421269"/>
            <a:ext cx="6972449" cy="5189331"/>
          </a:xfrm>
          <a:prstGeom prst="rect">
            <a:avLst/>
          </a:prstGeom>
        </p:spPr>
      </p:pic>
      <p:graphicFrame>
        <p:nvGraphicFramePr>
          <p:cNvPr id="8" name="Diagram 7"/>
          <p:cNvGraphicFramePr/>
          <p:nvPr>
            <p:extLst>
              <p:ext uri="{D42A27DB-BD31-4B8C-83A1-F6EECF244321}">
                <p14:modId xmlns:p14="http://schemas.microsoft.com/office/powerpoint/2010/main" val="3082829666"/>
              </p:ext>
            </p:extLst>
          </p:nvPr>
        </p:nvGraphicFramePr>
        <p:xfrm>
          <a:off x="7867650" y="3050715"/>
          <a:ext cx="3390900" cy="63690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Straight Arrow Connector 9"/>
          <p:cNvCxnSpPr/>
          <p:nvPr/>
        </p:nvCxnSpPr>
        <p:spPr>
          <a:xfrm>
            <a:off x="10782301" y="3829050"/>
            <a:ext cx="861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782299" y="5429250"/>
            <a:ext cx="861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763251" y="6991350"/>
            <a:ext cx="861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763249" y="8610600"/>
            <a:ext cx="861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796621" y="3136553"/>
            <a:ext cx="5062629" cy="1338828"/>
          </a:xfrm>
          <a:prstGeom prst="rect">
            <a:avLst/>
          </a:prstGeom>
          <a:ln>
            <a:solidFill>
              <a:srgbClr val="941E66"/>
            </a:solidFill>
          </a:ln>
          <a:effectLst>
            <a:glow rad="63500">
              <a:schemeClr val="accent4">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2700" dirty="0">
                <a:latin typeface="Open Sans" panose="020B0606030504020204" pitchFamily="34" charset="0"/>
                <a:ea typeface="Open Sans" panose="020B0606030504020204" pitchFamily="34" charset="0"/>
                <a:cs typeface="Open Sans" panose="020B0606030504020204" pitchFamily="34" charset="0"/>
              </a:rPr>
              <a:t>Specifies what resources the request wants to access to</a:t>
            </a:r>
          </a:p>
          <a:p>
            <a:pPr algn="ctr"/>
            <a:r>
              <a:rPr lang="en-IN" sz="2700" dirty="0">
                <a:latin typeface="Open Sans" panose="020B0606030504020204" pitchFamily="34" charset="0"/>
                <a:ea typeface="Open Sans" panose="020B0606030504020204" pitchFamily="34" charset="0"/>
                <a:cs typeface="Open Sans" panose="020B0606030504020204" pitchFamily="34" charset="0"/>
              </a:rPr>
              <a:t>Example: http://XYZ.com</a:t>
            </a:r>
          </a:p>
        </p:txBody>
      </p:sp>
      <p:sp>
        <p:nvSpPr>
          <p:cNvPr id="15" name="TextBox 14"/>
          <p:cNvSpPr txBox="1"/>
          <p:nvPr/>
        </p:nvSpPr>
        <p:spPr>
          <a:xfrm>
            <a:off x="11796621" y="4766828"/>
            <a:ext cx="5062629" cy="1338828"/>
          </a:xfrm>
          <a:prstGeom prst="rect">
            <a:avLst/>
          </a:prstGeom>
          <a:ln>
            <a:solidFill>
              <a:srgbClr val="941E66"/>
            </a:solidFill>
          </a:ln>
          <a:effectLst>
            <a:glow rad="63500">
              <a:schemeClr val="accent4">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latin typeface="Cambria" panose="02040503050406030204" pitchFamily="18" charset="0"/>
                <a:ea typeface="Cambria" panose="02040503050406030204" pitchFamily="18" charset="0"/>
              </a:defRPr>
            </a:lvl1pPr>
          </a:lstStyle>
          <a:p>
            <a:r>
              <a:rPr lang="en-IN" sz="2700" dirty="0">
                <a:latin typeface="Open Sans" panose="020B0606030504020204" pitchFamily="34" charset="0"/>
                <a:ea typeface="Open Sans" panose="020B0606030504020204" pitchFamily="34" charset="0"/>
                <a:cs typeface="Open Sans" panose="020B0606030504020204" pitchFamily="34" charset="0"/>
              </a:rPr>
              <a:t>HTTP Method to perform action i.e., PUT, GET or DELETE.</a:t>
            </a:r>
          </a:p>
        </p:txBody>
      </p:sp>
      <p:sp>
        <p:nvSpPr>
          <p:cNvPr id="16" name="TextBox 15"/>
          <p:cNvSpPr txBox="1"/>
          <p:nvPr/>
        </p:nvSpPr>
        <p:spPr>
          <a:xfrm>
            <a:off x="11796621" y="6506601"/>
            <a:ext cx="5062629" cy="923330"/>
          </a:xfrm>
          <a:prstGeom prst="rect">
            <a:avLst/>
          </a:prstGeom>
          <a:ln>
            <a:solidFill>
              <a:srgbClr val="941E66"/>
            </a:solidFill>
          </a:ln>
          <a:effectLst>
            <a:glow rad="63500">
              <a:schemeClr val="accent4">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latin typeface="Cambria" panose="02040503050406030204" pitchFamily="18" charset="0"/>
                <a:ea typeface="Cambria" panose="02040503050406030204" pitchFamily="18" charset="0"/>
              </a:defRPr>
            </a:lvl1pPr>
          </a:lstStyle>
          <a:p>
            <a:r>
              <a:rPr lang="en-IN" sz="2700" dirty="0">
                <a:latin typeface="Open Sans" panose="020B0606030504020204" pitchFamily="34" charset="0"/>
                <a:ea typeface="Open Sans" panose="020B0606030504020204" pitchFamily="34" charset="0"/>
                <a:cs typeface="Open Sans" panose="020B0606030504020204" pitchFamily="34" charset="0"/>
              </a:rPr>
              <a:t>Provide Meta-data about a request that is made by user.</a:t>
            </a:r>
          </a:p>
        </p:txBody>
      </p:sp>
      <p:sp>
        <p:nvSpPr>
          <p:cNvPr id="17" name="TextBox 16"/>
          <p:cNvSpPr txBox="1"/>
          <p:nvPr/>
        </p:nvSpPr>
        <p:spPr>
          <a:xfrm>
            <a:off x="11796621" y="7845437"/>
            <a:ext cx="5062629" cy="1338828"/>
          </a:xfrm>
          <a:prstGeom prst="rect">
            <a:avLst/>
          </a:prstGeom>
          <a:ln>
            <a:solidFill>
              <a:srgbClr val="941E66"/>
            </a:solidFill>
          </a:ln>
          <a:effectLst>
            <a:glow rad="63500">
              <a:schemeClr val="accent4">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latin typeface="Cambria" panose="02040503050406030204" pitchFamily="18" charset="0"/>
                <a:ea typeface="Cambria" panose="02040503050406030204" pitchFamily="18" charset="0"/>
              </a:defRPr>
            </a:lvl1pPr>
          </a:lstStyle>
          <a:p>
            <a:r>
              <a:rPr lang="en-IN" sz="2700" dirty="0">
                <a:latin typeface="Open Sans" panose="020B0606030504020204" pitchFamily="34" charset="0"/>
                <a:ea typeface="Open Sans" panose="020B0606030504020204" pitchFamily="34" charset="0"/>
                <a:cs typeface="Open Sans" panose="020B0606030504020204" pitchFamily="34" charset="0"/>
              </a:rPr>
              <a:t>Body contains the data that has to be sent to the server for processing the request.</a:t>
            </a:r>
          </a:p>
        </p:txBody>
      </p:sp>
      <p:sp>
        <p:nvSpPr>
          <p:cNvPr id="18" name="AutoShape 2">
            <a:extLst>
              <a:ext uri="{FF2B5EF4-FFF2-40B4-BE49-F238E27FC236}">
                <a16:creationId xmlns:a16="http://schemas.microsoft.com/office/drawing/2014/main" id="{181A1FA9-4DC6-41A0-9F98-A80EC101717B}"/>
              </a:ext>
            </a:extLst>
          </p:cNvPr>
          <p:cNvSpPr/>
          <p:nvPr/>
        </p:nvSpPr>
        <p:spPr>
          <a:xfrm>
            <a:off x="-3461" y="-19482"/>
            <a:ext cx="18273882" cy="1488617"/>
          </a:xfrm>
          <a:prstGeom prst="rect">
            <a:avLst/>
          </a:prstGeom>
          <a:solidFill>
            <a:srgbClr val="46B3E3"/>
          </a:solidFill>
        </p:spPr>
        <p:txBody>
          <a:bodyPr/>
          <a:lstStyle/>
          <a:p>
            <a:endParaRPr lang="en-IN" sz="2700" dirty="0"/>
          </a:p>
        </p:txBody>
      </p:sp>
      <p:sp>
        <p:nvSpPr>
          <p:cNvPr id="2" name="Title 1"/>
          <p:cNvSpPr>
            <a:spLocks noGrp="1"/>
          </p:cNvSpPr>
          <p:nvPr>
            <p:ph type="title"/>
          </p:nvPr>
        </p:nvSpPr>
        <p:spPr>
          <a:xfrm>
            <a:off x="664759" y="42496"/>
            <a:ext cx="16937441" cy="1282685"/>
          </a:xfrm>
        </p:spPr>
        <p:txBody>
          <a:bodyPr>
            <a:normAutofit/>
          </a:bodyPr>
          <a:lstStyle/>
          <a:p>
            <a:pPr algn="l"/>
            <a:r>
              <a:rPr lang="en-IN" sz="4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Working of Postman </a:t>
            </a:r>
          </a:p>
        </p:txBody>
      </p:sp>
    </p:spTree>
    <p:custDataLst>
      <p:tags r:id="rId1"/>
    </p:custDataLst>
    <p:extLst>
      <p:ext uri="{BB962C8B-B14F-4D97-AF65-F5344CB8AC3E}">
        <p14:creationId xmlns:p14="http://schemas.microsoft.com/office/powerpoint/2010/main" val="3782279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utoShape 6"/>
          <p:cNvSpPr/>
          <p:nvPr/>
        </p:nvSpPr>
        <p:spPr>
          <a:xfrm flipV="1">
            <a:off x="0" y="1811849"/>
            <a:ext cx="6934200" cy="55051"/>
          </a:xfrm>
          <a:prstGeom prst="rect">
            <a:avLst/>
          </a:prstGeom>
          <a:solidFill>
            <a:srgbClr val="46B3E3"/>
          </a:solidFill>
        </p:spPr>
      </p:sp>
      <p:sp>
        <p:nvSpPr>
          <p:cNvPr id="8" name="TextBox 8"/>
          <p:cNvSpPr txBox="1"/>
          <p:nvPr/>
        </p:nvSpPr>
        <p:spPr>
          <a:xfrm>
            <a:off x="228600" y="1074420"/>
            <a:ext cx="7567947" cy="716280"/>
          </a:xfrm>
          <a:prstGeom prst="rect">
            <a:avLst/>
          </a:prstGeom>
        </p:spPr>
        <p:txBody>
          <a:bodyPr lIns="0" tIns="0" rIns="0" bIns="0" rtlCol="0" anchor="t">
            <a:spAutoFit/>
          </a:bodyPr>
          <a:lstStyle/>
          <a:p>
            <a:pPr>
              <a:lnSpc>
                <a:spcPts val="5640"/>
              </a:lnSpc>
            </a:pPr>
            <a:r>
              <a:rPr lang="en-US" sz="4700" spc="235" dirty="0">
                <a:solidFill>
                  <a:srgbClr val="001B71"/>
                </a:solidFill>
                <a:latin typeface="Open Sans Bold"/>
              </a:rPr>
              <a:t>Working of Postman</a:t>
            </a:r>
          </a:p>
        </p:txBody>
      </p:sp>
      <p:pic>
        <p:nvPicPr>
          <p:cNvPr id="10" name="Picture 9">
            <a:extLst>
              <a:ext uri="{FF2B5EF4-FFF2-40B4-BE49-F238E27FC236}">
                <a16:creationId xmlns:a16="http://schemas.microsoft.com/office/drawing/2014/main" id="{11D4A929-2D9D-4F6E-9E4D-62E76CB0B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26EAAC7D-BE20-4902-B7C9-557C7A5E480C}"/>
              </a:ext>
            </a:extLst>
          </p:cNvPr>
          <p:cNvPicPr>
            <a:picLocks noChangeAspect="1"/>
          </p:cNvPicPr>
          <p:nvPr/>
        </p:nvPicPr>
        <p:blipFill>
          <a:blip r:embed="rId4"/>
          <a:stretch>
            <a:fillRect/>
          </a:stretch>
        </p:blipFill>
        <p:spPr>
          <a:xfrm>
            <a:off x="348974" y="2628900"/>
            <a:ext cx="17276584" cy="7138229"/>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12" y="0"/>
            <a:ext cx="18278588" cy="1416753"/>
          </a:xfrm>
          <a:prstGeom prst="rect">
            <a:avLst/>
          </a:prstGeom>
          <a:solidFill>
            <a:srgbClr val="46B3E3"/>
          </a:solidFill>
        </p:spPr>
      </p:sp>
      <p:sp>
        <p:nvSpPr>
          <p:cNvPr id="6" name="TextBox 6"/>
          <p:cNvSpPr txBox="1"/>
          <p:nvPr/>
        </p:nvSpPr>
        <p:spPr>
          <a:xfrm>
            <a:off x="609600" y="365544"/>
            <a:ext cx="11761829" cy="763905"/>
          </a:xfrm>
          <a:prstGeom prst="rect">
            <a:avLst/>
          </a:prstGeom>
        </p:spPr>
        <p:txBody>
          <a:bodyPr lIns="0" tIns="0" rIns="0" bIns="0" rtlCol="0" anchor="t">
            <a:spAutoFit/>
          </a:bodyPr>
          <a:lstStyle/>
          <a:p>
            <a:pPr>
              <a:lnSpc>
                <a:spcPts val="6110"/>
              </a:lnSpc>
            </a:pPr>
            <a:r>
              <a:rPr lang="en-US" sz="4700" dirty="0">
                <a:solidFill>
                  <a:srgbClr val="FFFFFF"/>
                </a:solidFill>
                <a:latin typeface="Open Sans Bold"/>
              </a:rPr>
              <a:t>Install Postman</a:t>
            </a:r>
          </a:p>
        </p:txBody>
      </p:sp>
      <p:pic>
        <p:nvPicPr>
          <p:cNvPr id="7" name="Picture 6">
            <a:extLst>
              <a:ext uri="{FF2B5EF4-FFF2-40B4-BE49-F238E27FC236}">
                <a16:creationId xmlns:a16="http://schemas.microsoft.com/office/drawing/2014/main" id="{16979AF6-4BCF-4DEE-8607-9AA112025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
        <p:nvSpPr>
          <p:cNvPr id="8" name="Content Placeholder 2">
            <a:extLst>
              <a:ext uri="{FF2B5EF4-FFF2-40B4-BE49-F238E27FC236}">
                <a16:creationId xmlns:a16="http://schemas.microsoft.com/office/drawing/2014/main" id="{7B00ABCE-8F36-4C4E-8790-59C3B2819742}"/>
              </a:ext>
            </a:extLst>
          </p:cNvPr>
          <p:cNvSpPr txBox="1">
            <a:spLocks/>
          </p:cNvSpPr>
          <p:nvPr/>
        </p:nvSpPr>
        <p:spPr>
          <a:xfrm>
            <a:off x="609600" y="1743176"/>
            <a:ext cx="17221200" cy="847624"/>
          </a:xfrm>
          <a:prstGeom prst="roundRect">
            <a:avLst/>
          </a:prstGeom>
          <a:solidFill>
            <a:srgbClr val="941E66"/>
          </a:solidFill>
          <a:ln>
            <a:solidFill>
              <a:srgbClr val="941E66"/>
            </a:solid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IN" sz="2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Install Postman from the link: https://www.getpostman.com/download / and run it to install it.</a:t>
            </a:r>
          </a:p>
        </p:txBody>
      </p:sp>
      <p:pic>
        <p:nvPicPr>
          <p:cNvPr id="9" name="Picture 8">
            <a:extLst>
              <a:ext uri="{FF2B5EF4-FFF2-40B4-BE49-F238E27FC236}">
                <a16:creationId xmlns:a16="http://schemas.microsoft.com/office/drawing/2014/main" id="{F5FB2702-5CC3-4644-97C2-49EFC0E4026B}"/>
              </a:ext>
            </a:extLst>
          </p:cNvPr>
          <p:cNvPicPr>
            <a:picLocks noChangeAspect="1"/>
          </p:cNvPicPr>
          <p:nvPr/>
        </p:nvPicPr>
        <p:blipFill rotWithShape="1">
          <a:blip r:embed="rId4"/>
          <a:srcRect l="6042" t="30731" r="5208" b="8313"/>
          <a:stretch/>
        </p:blipFill>
        <p:spPr>
          <a:xfrm>
            <a:off x="869175" y="3054350"/>
            <a:ext cx="16602152" cy="641092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70756" y="4495800"/>
            <a:ext cx="12946487" cy="1219200"/>
          </a:xfrm>
          <a:prstGeom prst="rect">
            <a:avLst/>
          </a:prstGeom>
        </p:spPr>
        <p:txBody>
          <a:bodyPr lIns="0" tIns="0" rIns="0" bIns="0" rtlCol="0" anchor="t">
            <a:spAutoFit/>
          </a:bodyPr>
          <a:lstStyle/>
          <a:p>
            <a:pPr algn="ctr">
              <a:lnSpc>
                <a:spcPts val="9750"/>
              </a:lnSpc>
            </a:pPr>
            <a:r>
              <a:rPr lang="en-US" sz="7500" dirty="0">
                <a:solidFill>
                  <a:srgbClr val="001B71"/>
                </a:solidFill>
                <a:latin typeface="Open Sans Extra Bold Bold"/>
              </a:rPr>
              <a:t>Thank You</a:t>
            </a:r>
          </a:p>
        </p:txBody>
      </p:sp>
      <p:pic>
        <p:nvPicPr>
          <p:cNvPr id="3" name="Picture 2">
            <a:extLst>
              <a:ext uri="{FF2B5EF4-FFF2-40B4-BE49-F238E27FC236}">
                <a16:creationId xmlns:a16="http://schemas.microsoft.com/office/drawing/2014/main" id="{D43D43CC-16DE-45FB-9F61-D2E94467C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One luminous opened box among closed white square boxes">
            <a:extLst>
              <a:ext uri="{FF2B5EF4-FFF2-40B4-BE49-F238E27FC236}">
                <a16:creationId xmlns:a16="http://schemas.microsoft.com/office/drawing/2014/main" id="{0E18167A-4E3D-44FD-AEE0-9F8F891BDC37}"/>
              </a:ext>
            </a:extLst>
          </p:cNvPr>
          <p:cNvPicPr>
            <a:picLocks noChangeAspect="1"/>
          </p:cNvPicPr>
          <p:nvPr/>
        </p:nvPicPr>
        <p:blipFill>
          <a:blip r:embed="rId3">
            <a:extLst>
              <a:ext uri="{28A0092B-C50C-407E-A947-70E740481C1C}">
                <a14:useLocalDpi xmlns:a14="http://schemas.microsoft.com/office/drawing/2010/main" val="0"/>
              </a:ext>
            </a:extLst>
          </a:blip>
          <a:srcRect l="16667" r="16667"/>
          <a:stretch/>
        </p:blipFill>
        <p:spPr>
          <a:xfrm>
            <a:off x="0" y="0"/>
            <a:ext cx="9144000" cy="10287000"/>
          </a:xfrm>
          <a:prstGeom prst="rect">
            <a:avLst/>
          </a:prstGeom>
        </p:spPr>
      </p:pic>
      <p:grpSp>
        <p:nvGrpSpPr>
          <p:cNvPr id="3" name="Group 3"/>
          <p:cNvGrpSpPr/>
          <p:nvPr/>
        </p:nvGrpSpPr>
        <p:grpSpPr>
          <a:xfrm>
            <a:off x="8715258" y="2547847"/>
            <a:ext cx="1124970" cy="1104848"/>
            <a:chOff x="0" y="0"/>
            <a:chExt cx="672428" cy="660400"/>
          </a:xfrm>
        </p:grpSpPr>
        <p:sp>
          <p:nvSpPr>
            <p:cNvPr id="4" name="Freeform 4"/>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46B3E3"/>
            </a:solidFill>
          </p:spPr>
        </p:sp>
      </p:grpSp>
      <p:grpSp>
        <p:nvGrpSpPr>
          <p:cNvPr id="5" name="Group 5"/>
          <p:cNvGrpSpPr/>
          <p:nvPr/>
        </p:nvGrpSpPr>
        <p:grpSpPr>
          <a:xfrm>
            <a:off x="8715258" y="4286977"/>
            <a:ext cx="1124970" cy="1104848"/>
            <a:chOff x="0" y="0"/>
            <a:chExt cx="672428" cy="660400"/>
          </a:xfrm>
        </p:grpSpPr>
        <p:sp>
          <p:nvSpPr>
            <p:cNvPr id="6" name="Freeform 6"/>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46B3E3"/>
            </a:solidFill>
          </p:spPr>
        </p:sp>
      </p:grpSp>
      <p:grpSp>
        <p:nvGrpSpPr>
          <p:cNvPr id="7" name="Group 7"/>
          <p:cNvGrpSpPr/>
          <p:nvPr/>
        </p:nvGrpSpPr>
        <p:grpSpPr>
          <a:xfrm>
            <a:off x="8715258" y="6211357"/>
            <a:ext cx="1124970" cy="1104848"/>
            <a:chOff x="0" y="0"/>
            <a:chExt cx="672428" cy="660400"/>
          </a:xfrm>
        </p:grpSpPr>
        <p:sp>
          <p:nvSpPr>
            <p:cNvPr id="8" name="Freeform 8"/>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46B3E3"/>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04281" y="2889457"/>
            <a:ext cx="546923" cy="421628"/>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04281" y="4628587"/>
            <a:ext cx="546923" cy="421628"/>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19986" y="6552967"/>
            <a:ext cx="546923" cy="421628"/>
          </a:xfrm>
          <a:prstGeom prst="rect">
            <a:avLst/>
          </a:prstGeom>
        </p:spPr>
      </p:pic>
      <p:grpSp>
        <p:nvGrpSpPr>
          <p:cNvPr id="12" name="Group 12"/>
          <p:cNvGrpSpPr/>
          <p:nvPr/>
        </p:nvGrpSpPr>
        <p:grpSpPr>
          <a:xfrm>
            <a:off x="8715258" y="8153452"/>
            <a:ext cx="1124970" cy="1104848"/>
            <a:chOff x="0" y="0"/>
            <a:chExt cx="672428" cy="660400"/>
          </a:xfrm>
        </p:grpSpPr>
        <p:sp>
          <p:nvSpPr>
            <p:cNvPr id="13" name="Freeform 13"/>
            <p:cNvSpPr/>
            <p:nvPr/>
          </p:nvSpPr>
          <p:spPr>
            <a:xfrm>
              <a:off x="0" y="0"/>
              <a:ext cx="672428" cy="660400"/>
            </a:xfrm>
            <a:custGeom>
              <a:avLst/>
              <a:gdLst/>
              <a:ahLst/>
              <a:cxnLst/>
              <a:rect l="l" t="t" r="r" b="b"/>
              <a:pathLst>
                <a:path w="672428" h="660400">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46B3E3"/>
            </a:solidFill>
          </p:spPr>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19986" y="8495062"/>
            <a:ext cx="546923" cy="421628"/>
          </a:xfrm>
          <a:prstGeom prst="rect">
            <a:avLst/>
          </a:prstGeom>
        </p:spPr>
      </p:pic>
      <p:sp>
        <p:nvSpPr>
          <p:cNvPr id="15" name="TextBox 15"/>
          <p:cNvSpPr txBox="1"/>
          <p:nvPr/>
        </p:nvSpPr>
        <p:spPr>
          <a:xfrm>
            <a:off x="10432330" y="1114425"/>
            <a:ext cx="5875771" cy="624205"/>
          </a:xfrm>
          <a:prstGeom prst="rect">
            <a:avLst/>
          </a:prstGeom>
        </p:spPr>
        <p:txBody>
          <a:bodyPr lIns="0" tIns="0" rIns="0" bIns="0" rtlCol="0" anchor="t">
            <a:spAutoFit/>
          </a:bodyPr>
          <a:lstStyle/>
          <a:p>
            <a:pPr marL="0" lvl="0" indent="0" algn="l">
              <a:lnSpc>
                <a:spcPts val="4700"/>
              </a:lnSpc>
              <a:spcBef>
                <a:spcPct val="0"/>
              </a:spcBef>
            </a:pPr>
            <a:r>
              <a:rPr lang="en-US" sz="4700" dirty="0">
                <a:solidFill>
                  <a:srgbClr val="001B71"/>
                </a:solidFill>
                <a:latin typeface="Open Sans Extra Bold"/>
              </a:rPr>
              <a:t>Objectives</a:t>
            </a:r>
          </a:p>
        </p:txBody>
      </p:sp>
      <p:sp>
        <p:nvSpPr>
          <p:cNvPr id="16" name="TextBox 16"/>
          <p:cNvSpPr txBox="1"/>
          <p:nvPr/>
        </p:nvSpPr>
        <p:spPr>
          <a:xfrm>
            <a:off x="10067315" y="2760485"/>
            <a:ext cx="7568969" cy="1101199"/>
          </a:xfrm>
          <a:prstGeom prst="rect">
            <a:avLst/>
          </a:prstGeom>
        </p:spPr>
        <p:txBody>
          <a:bodyPr lIns="0" tIns="0" rIns="0" bIns="0" rtlCol="0" anchor="t">
            <a:spAutoFit/>
          </a:bodyPr>
          <a:lstStyle/>
          <a:p>
            <a:pPr>
              <a:lnSpc>
                <a:spcPct val="150000"/>
              </a:lnSpc>
            </a:pPr>
            <a:r>
              <a:rPr lang="en-IN" sz="2700" dirty="0">
                <a:latin typeface="Open Sans" panose="020B0606030504020204" pitchFamily="34" charset="0"/>
                <a:ea typeface="Open Sans" panose="020B0606030504020204" pitchFamily="34" charset="0"/>
                <a:cs typeface="Open Sans" panose="020B0606030504020204" pitchFamily="34" charset="0"/>
              </a:rPr>
              <a:t>Understand what is REST API</a:t>
            </a:r>
          </a:p>
          <a:p>
            <a:pPr>
              <a:lnSpc>
                <a:spcPts val="3779"/>
              </a:lnSpc>
            </a:pPr>
            <a:endParaRPr lang="en-US" sz="2700" dirty="0">
              <a:solidFill>
                <a:srgbClr val="191919"/>
              </a:solidFill>
              <a:latin typeface="Open Sans"/>
            </a:endParaRPr>
          </a:p>
        </p:txBody>
      </p:sp>
      <p:sp>
        <p:nvSpPr>
          <p:cNvPr id="17" name="TextBox 17"/>
          <p:cNvSpPr txBox="1"/>
          <p:nvPr/>
        </p:nvSpPr>
        <p:spPr>
          <a:xfrm>
            <a:off x="10067315" y="4499615"/>
            <a:ext cx="6595941" cy="1101199"/>
          </a:xfrm>
          <a:prstGeom prst="rect">
            <a:avLst/>
          </a:prstGeom>
        </p:spPr>
        <p:txBody>
          <a:bodyPr lIns="0" tIns="0" rIns="0" bIns="0" rtlCol="0" anchor="t">
            <a:spAutoFit/>
          </a:bodyPr>
          <a:lstStyle/>
          <a:p>
            <a:pPr>
              <a:lnSpc>
                <a:spcPct val="150000"/>
              </a:lnSpc>
            </a:pPr>
            <a:r>
              <a:rPr lang="en-IN" sz="2700" dirty="0">
                <a:latin typeface="Open Sans" panose="020B0606030504020204" pitchFamily="34" charset="0"/>
                <a:ea typeface="Open Sans" panose="020B0606030504020204" pitchFamily="34" charset="0"/>
                <a:cs typeface="Open Sans" panose="020B0606030504020204" pitchFamily="34" charset="0"/>
              </a:rPr>
              <a:t>Use APIs at localhost</a:t>
            </a:r>
          </a:p>
          <a:p>
            <a:pPr>
              <a:lnSpc>
                <a:spcPts val="3779"/>
              </a:lnSpc>
            </a:pPr>
            <a:endParaRPr lang="en-US" sz="2700" dirty="0">
              <a:solidFill>
                <a:srgbClr val="19191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8"/>
          <p:cNvSpPr txBox="1"/>
          <p:nvPr/>
        </p:nvSpPr>
        <p:spPr>
          <a:xfrm>
            <a:off x="10067315" y="6495817"/>
            <a:ext cx="7568969" cy="454868"/>
          </a:xfrm>
          <a:prstGeom prst="rect">
            <a:avLst/>
          </a:prstGeom>
        </p:spPr>
        <p:txBody>
          <a:bodyPr lIns="0" tIns="0" rIns="0" bIns="0" rtlCol="0" anchor="t">
            <a:spAutoFit/>
          </a:bodyPr>
          <a:lstStyle/>
          <a:p>
            <a:pPr>
              <a:lnSpc>
                <a:spcPts val="3779"/>
              </a:lnSpc>
            </a:pPr>
            <a:r>
              <a:rPr lang="en-US" sz="2700" dirty="0">
                <a:solidFill>
                  <a:srgbClr val="191919"/>
                </a:solidFill>
                <a:latin typeface="Open Sans" panose="020B0606030504020204" pitchFamily="34" charset="0"/>
                <a:ea typeface="Open Sans" panose="020B0606030504020204" pitchFamily="34" charset="0"/>
                <a:cs typeface="Open Sans" panose="020B0606030504020204" pitchFamily="34" charset="0"/>
              </a:rPr>
              <a:t>Work with Driver API</a:t>
            </a:r>
          </a:p>
        </p:txBody>
      </p:sp>
      <p:sp>
        <p:nvSpPr>
          <p:cNvPr id="19" name="TextBox 19"/>
          <p:cNvSpPr txBox="1"/>
          <p:nvPr/>
        </p:nvSpPr>
        <p:spPr>
          <a:xfrm>
            <a:off x="10067315" y="8437912"/>
            <a:ext cx="7568969" cy="887872"/>
          </a:xfrm>
          <a:prstGeom prst="rect">
            <a:avLst/>
          </a:prstGeom>
        </p:spPr>
        <p:txBody>
          <a:bodyPr lIns="0" tIns="0" rIns="0" bIns="0" rtlCol="0" anchor="t">
            <a:spAutoFit/>
          </a:bodyPr>
          <a:lstStyle/>
          <a:p>
            <a:pPr>
              <a:lnSpc>
                <a:spcPts val="3779"/>
              </a:lnSpc>
            </a:pPr>
            <a:r>
              <a:rPr lang="en-US" sz="2700" dirty="0">
                <a:solidFill>
                  <a:srgbClr val="191919"/>
                </a:solidFill>
                <a:latin typeface="Open Sans" panose="020B0606030504020204" pitchFamily="34" charset="0"/>
                <a:ea typeface="Open Sans" panose="020B0606030504020204" pitchFamily="34" charset="0"/>
                <a:cs typeface="Open Sans" panose="020B0606030504020204" pitchFamily="34" charset="0"/>
              </a:rPr>
              <a:t>Test APIs with Postman</a:t>
            </a:r>
          </a:p>
          <a:p>
            <a:pPr>
              <a:lnSpc>
                <a:spcPts val="3779"/>
              </a:lnSpc>
            </a:pPr>
            <a:endParaRPr lang="en-US" sz="1200" dirty="0">
              <a:solidFill>
                <a:srgbClr val="191919"/>
              </a:solidFill>
              <a:latin typeface="Arimo"/>
            </a:endParaRPr>
          </a:p>
        </p:txBody>
      </p:sp>
      <p:pic>
        <p:nvPicPr>
          <p:cNvPr id="22" name="Picture 21" descr="A picture containing icon&#10;&#10;Description automatically generated">
            <a:extLst>
              <a:ext uri="{FF2B5EF4-FFF2-40B4-BE49-F238E27FC236}">
                <a16:creationId xmlns:a16="http://schemas.microsoft.com/office/drawing/2014/main" id="{11E8C800-57A2-45BA-8621-C8C7F0C980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495" y="9776410"/>
            <a:ext cx="1175006" cy="243572"/>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1" y="1321389"/>
            <a:ext cx="8496300" cy="50968"/>
          </a:xfrm>
          <a:prstGeom prst="rect">
            <a:avLst/>
          </a:prstGeom>
          <a:solidFill>
            <a:srgbClr val="46B3E3"/>
          </a:solidFill>
        </p:spPr>
      </p:sp>
      <p:sp>
        <p:nvSpPr>
          <p:cNvPr id="3" name="TextBox 3"/>
          <p:cNvSpPr txBox="1"/>
          <p:nvPr/>
        </p:nvSpPr>
        <p:spPr>
          <a:xfrm>
            <a:off x="866775" y="273205"/>
            <a:ext cx="14791286" cy="1219200"/>
          </a:xfrm>
          <a:prstGeom prst="rect">
            <a:avLst/>
          </a:prstGeom>
        </p:spPr>
        <p:txBody>
          <a:bodyPr lIns="0" tIns="0" rIns="0" bIns="0" rtlCol="0" anchor="t">
            <a:spAutoFit/>
          </a:bodyPr>
          <a:lstStyle/>
          <a:p>
            <a:pPr>
              <a:lnSpc>
                <a:spcPts val="9750"/>
              </a:lnSpc>
            </a:pPr>
            <a:r>
              <a:rPr lang="en-US" sz="7500" dirty="0">
                <a:solidFill>
                  <a:srgbClr val="001B71"/>
                </a:solidFill>
                <a:latin typeface="Open Sans Extra Bold Bold"/>
              </a:rPr>
              <a:t>What is REST API?</a:t>
            </a:r>
          </a:p>
        </p:txBody>
      </p:sp>
      <p:pic>
        <p:nvPicPr>
          <p:cNvPr id="5" name="Picture 4">
            <a:extLst>
              <a:ext uri="{FF2B5EF4-FFF2-40B4-BE49-F238E27FC236}">
                <a16:creationId xmlns:a16="http://schemas.microsoft.com/office/drawing/2014/main" id="{9F30954D-AE72-4064-9399-81F161573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
        <p:nvSpPr>
          <p:cNvPr id="6" name="Content Placeholder 2">
            <a:extLst>
              <a:ext uri="{FF2B5EF4-FFF2-40B4-BE49-F238E27FC236}">
                <a16:creationId xmlns:a16="http://schemas.microsoft.com/office/drawing/2014/main" id="{790D461A-131B-4353-877E-CA5D1FACA39E}"/>
              </a:ext>
            </a:extLst>
          </p:cNvPr>
          <p:cNvSpPr txBox="1">
            <a:spLocks/>
          </p:cNvSpPr>
          <p:nvPr/>
        </p:nvSpPr>
        <p:spPr>
          <a:xfrm>
            <a:off x="866775" y="1790700"/>
            <a:ext cx="17227669" cy="5069208"/>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700" dirty="0">
                <a:latin typeface="Open Sans"/>
                <a:ea typeface="Open Sans"/>
                <a:cs typeface="Open Sans"/>
              </a:rPr>
              <a:t>API(Application Program Interface) are the codes that governs the access point of your application to communicate with other application in an agreed way (Request and Response).</a:t>
            </a:r>
          </a:p>
          <a:p>
            <a:pPr>
              <a:lnSpc>
                <a:spcPct val="150000"/>
              </a:lnSpc>
            </a:pPr>
            <a:r>
              <a:rPr lang="en-IN" sz="2700" dirty="0">
                <a:latin typeface="Open Sans" panose="020B0606030504020204" pitchFamily="34" charset="0"/>
                <a:ea typeface="Open Sans" panose="020B0606030504020204" pitchFamily="34" charset="0"/>
                <a:cs typeface="Open Sans" panose="020B0606030504020204" pitchFamily="34" charset="0"/>
              </a:rPr>
              <a:t>REST(Representation State Transfer) is an API that allows you to access or manipulate the resource using a set of predefined operations through HTTP protocol methods.</a:t>
            </a:r>
          </a:p>
          <a:p>
            <a:pPr>
              <a:lnSpc>
                <a:spcPct val="150000"/>
              </a:lnSpc>
            </a:pPr>
            <a:r>
              <a:rPr lang="en-IN" sz="2700" dirty="0">
                <a:latin typeface="Open Sans"/>
                <a:ea typeface="Open Sans"/>
                <a:cs typeface="Open Sans"/>
              </a:rPr>
              <a:t>REST APIs are used in most of the application as requests are based on the universal HTTP </a:t>
            </a:r>
            <a:r>
              <a:rPr lang="en-IN" sz="2700">
                <a:latin typeface="Open Sans"/>
                <a:ea typeface="Open Sans"/>
                <a:cs typeface="Open Sans"/>
              </a:rPr>
              <a:t>protocol and</a:t>
            </a:r>
            <a:r>
              <a:rPr lang="en-IN" sz="2700" dirty="0">
                <a:latin typeface="Open Sans"/>
                <a:ea typeface="Open Sans"/>
                <a:cs typeface="Open Sans"/>
              </a:rPr>
              <a:t> return the data in JSON format which most of the programming languages can read.</a:t>
            </a:r>
          </a:p>
        </p:txBody>
      </p:sp>
      <p:pic>
        <p:nvPicPr>
          <p:cNvPr id="7" name="Picture 6">
            <a:extLst>
              <a:ext uri="{FF2B5EF4-FFF2-40B4-BE49-F238E27FC236}">
                <a16:creationId xmlns:a16="http://schemas.microsoft.com/office/drawing/2014/main" id="{8AB3D6EE-94A4-4A7F-A48A-5C29B538916D}"/>
              </a:ext>
            </a:extLst>
          </p:cNvPr>
          <p:cNvPicPr>
            <a:picLocks noChangeAspect="1"/>
          </p:cNvPicPr>
          <p:nvPr/>
        </p:nvPicPr>
        <p:blipFill rotWithShape="1">
          <a:blip r:embed="rId4"/>
          <a:srcRect l="10417" t="22579" r="11562" b="50371"/>
          <a:stretch/>
        </p:blipFill>
        <p:spPr>
          <a:xfrm>
            <a:off x="1226000" y="6286500"/>
            <a:ext cx="15835999" cy="3086857"/>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762" y="7014785"/>
            <a:ext cx="7877354" cy="2244175"/>
          </a:xfrm>
          <a:ln>
            <a:solidFill>
              <a:schemeClr val="bg1"/>
            </a:solidFill>
          </a:ln>
        </p:spPr>
        <p:style>
          <a:lnRef idx="2">
            <a:schemeClr val="dk1"/>
          </a:lnRef>
          <a:fillRef idx="1">
            <a:schemeClr val="lt1"/>
          </a:fillRef>
          <a:effectRef idx="0">
            <a:schemeClr val="dk1"/>
          </a:effectRef>
          <a:fontRef idx="minor">
            <a:schemeClr val="dk1"/>
          </a:fontRef>
        </p:style>
        <p:txBody>
          <a:bodyPr>
            <a:noAutofit/>
          </a:bodyPr>
          <a:lstStyle/>
          <a:p>
            <a:pPr marL="0" indent="0">
              <a:lnSpc>
                <a:spcPct val="150000"/>
              </a:lnSpc>
              <a:buNone/>
            </a:pPr>
            <a:r>
              <a:rPr lang="en-IN" sz="2700" dirty="0"/>
              <a:t>For Example, the data is stored on the database but with the help of REST API you can create, fetch, update or delete the data through your application in your server.</a:t>
            </a:r>
          </a:p>
        </p:txBody>
      </p:sp>
      <p:sp>
        <p:nvSpPr>
          <p:cNvPr id="7" name="TextBox 6"/>
          <p:cNvSpPr txBox="1"/>
          <p:nvPr/>
        </p:nvSpPr>
        <p:spPr>
          <a:xfrm>
            <a:off x="9133481" y="7014785"/>
            <a:ext cx="8439150" cy="2775086"/>
          </a:xfrm>
          <a:prstGeom prst="roundRect">
            <a:avLst/>
          </a:prstGeom>
          <a:solidFill>
            <a:schemeClr val="bg2"/>
          </a:solidFill>
          <a:ln>
            <a:solidFill>
              <a:schemeClr val="bg2"/>
            </a:solidFill>
          </a:ln>
        </p:spPr>
        <p:txBody>
          <a:bodyPr wrap="square" lIns="91440" tIns="45720" rIns="91440" bIns="45720" rtlCol="0" anchor="t">
            <a:spAutoFit/>
          </a:bodyPr>
          <a:lstStyle/>
          <a:p>
            <a:pPr>
              <a:lnSpc>
                <a:spcPct val="150000"/>
              </a:lnSpc>
            </a:pPr>
            <a:r>
              <a:rPr lang="en-IN" sz="2700" dirty="0">
                <a:latin typeface="Cambria"/>
                <a:ea typeface="Cambria"/>
              </a:rPr>
              <a:t>For Example, A Client request must contain all the details required to process the request, the server just process the request and return the </a:t>
            </a:r>
            <a:r>
              <a:rPr lang="en-IN" sz="2700">
                <a:latin typeface="Cambria"/>
                <a:ea typeface="Cambria"/>
              </a:rPr>
              <a:t>result</a:t>
            </a:r>
            <a:r>
              <a:rPr lang="en-IN" sz="2700" dirty="0">
                <a:latin typeface="Cambria"/>
                <a:ea typeface="Cambria"/>
              </a:rPr>
              <a:t> but it does not store any state of the client session.</a:t>
            </a:r>
          </a:p>
        </p:txBody>
      </p:sp>
      <p:sp>
        <p:nvSpPr>
          <p:cNvPr id="8" name="TextBox 7"/>
          <p:cNvSpPr txBox="1"/>
          <p:nvPr/>
        </p:nvSpPr>
        <p:spPr>
          <a:xfrm>
            <a:off x="1403037" y="2543974"/>
            <a:ext cx="6400800" cy="1481257"/>
          </a:xfrm>
          <a:prstGeom prst="roundRect">
            <a:avLst/>
          </a:prstGeom>
          <a:solidFill>
            <a:srgbClr val="941E66"/>
          </a:solidFill>
        </p:spPr>
        <p:txBody>
          <a:bodyPr wrap="square" rtlCol="0" anchor="ctr">
            <a:spAutoFit/>
          </a:bodyPr>
          <a:lstStyle/>
          <a:p>
            <a:pPr algn="ctr"/>
            <a:r>
              <a:rPr lang="en-IN" sz="2700" dirty="0">
                <a:solidFill>
                  <a:schemeClr val="bg1"/>
                </a:solidFill>
                <a:latin typeface="Cambria" panose="02040503050406030204" pitchFamily="18" charset="0"/>
                <a:ea typeface="Cambria" panose="02040503050406030204" pitchFamily="18" charset="0"/>
              </a:rPr>
              <a:t>It means that we can work with the representation of the data.</a:t>
            </a:r>
          </a:p>
          <a:p>
            <a:pPr algn="ctr"/>
            <a:endParaRPr lang="en-IN" sz="2700" dirty="0">
              <a:solidFill>
                <a:schemeClr val="bg1"/>
              </a:solidFill>
              <a:latin typeface="Cambria" panose="02040503050406030204" pitchFamily="18" charset="0"/>
              <a:ea typeface="Cambria" panose="02040503050406030204" pitchFamily="18" charset="0"/>
            </a:endParaRPr>
          </a:p>
        </p:txBody>
      </p:sp>
      <p:sp>
        <p:nvSpPr>
          <p:cNvPr id="9" name="TextBox 8"/>
          <p:cNvSpPr txBox="1"/>
          <p:nvPr/>
        </p:nvSpPr>
        <p:spPr>
          <a:xfrm>
            <a:off x="9848850" y="2524898"/>
            <a:ext cx="7200138" cy="1481257"/>
          </a:xfrm>
          <a:prstGeom prst="roundRect">
            <a:avLst/>
          </a:prstGeom>
          <a:solidFill>
            <a:schemeClr val="bg2"/>
          </a:solidFill>
          <a:ln>
            <a:noFill/>
          </a:ln>
        </p:spPr>
        <p:txBody>
          <a:bodyPr wrap="square" rtlCol="0">
            <a:spAutoFit/>
          </a:bodyPr>
          <a:lstStyle/>
          <a:p>
            <a:pPr algn="ctr"/>
            <a:r>
              <a:rPr lang="en-IN" sz="2700" dirty="0">
                <a:latin typeface="Cambria" panose="02040503050406030204" pitchFamily="18" charset="0"/>
                <a:ea typeface="Cambria" panose="02040503050406030204" pitchFamily="18" charset="0"/>
              </a:rPr>
              <a:t>It means that the state has been transferred from server to client as the server does not store any state about the client session.</a:t>
            </a:r>
          </a:p>
        </p:txBody>
      </p:sp>
      <p:sp>
        <p:nvSpPr>
          <p:cNvPr id="10" name="TextBox 9"/>
          <p:cNvSpPr txBox="1"/>
          <p:nvPr/>
        </p:nvSpPr>
        <p:spPr>
          <a:xfrm>
            <a:off x="5406580" y="1666165"/>
            <a:ext cx="3135536" cy="553998"/>
          </a:xfrm>
          <a:prstGeom prst="rect">
            <a:avLst/>
          </a:prstGeom>
          <a:solidFill>
            <a:srgbClr val="941E66"/>
          </a:solidFill>
        </p:spPr>
        <p:txBody>
          <a:bodyPr wrap="square" rtlCol="0">
            <a:spAutoFit/>
          </a:bodyPr>
          <a:lstStyle/>
          <a:p>
            <a:pPr algn="ctr"/>
            <a:r>
              <a:rPr lang="en-IN" sz="3000" dirty="0">
                <a:solidFill>
                  <a:schemeClr val="bg1"/>
                </a:solidFill>
                <a:latin typeface="Cambria" panose="02040503050406030204" pitchFamily="18" charset="0"/>
                <a:ea typeface="Cambria" panose="02040503050406030204" pitchFamily="18" charset="0"/>
              </a:rPr>
              <a:t>Representational</a:t>
            </a:r>
          </a:p>
        </p:txBody>
      </p:sp>
      <p:sp>
        <p:nvSpPr>
          <p:cNvPr id="11" name="TextBox 10"/>
          <p:cNvSpPr txBox="1"/>
          <p:nvPr/>
        </p:nvSpPr>
        <p:spPr>
          <a:xfrm>
            <a:off x="8542115" y="1666163"/>
            <a:ext cx="3192686" cy="553998"/>
          </a:xfrm>
          <a:prstGeom prst="rect">
            <a:avLst/>
          </a:prstGeom>
          <a:solidFill>
            <a:schemeClr val="bg2"/>
          </a:solidFill>
          <a:ln>
            <a:noFill/>
          </a:ln>
        </p:spPr>
        <p:txBody>
          <a:bodyPr wrap="square" rtlCol="0">
            <a:spAutoFit/>
          </a:bodyPr>
          <a:lstStyle/>
          <a:p>
            <a:pPr algn="ctr"/>
            <a:r>
              <a:rPr lang="en-IN" sz="2700" dirty="0">
                <a:latin typeface="Cambria" panose="02040503050406030204" pitchFamily="18" charset="0"/>
                <a:ea typeface="Cambria" panose="02040503050406030204" pitchFamily="18" charset="0"/>
              </a:rPr>
              <a:t>State </a:t>
            </a:r>
            <a:r>
              <a:rPr lang="en-IN" sz="3000" dirty="0">
                <a:latin typeface="Cambria" panose="02040503050406030204" pitchFamily="18" charset="0"/>
                <a:ea typeface="Cambria" panose="02040503050406030204" pitchFamily="18" charset="0"/>
              </a:rPr>
              <a:t>Transfer</a:t>
            </a:r>
            <a:endParaRPr lang="en-IN" sz="2700" dirty="0">
              <a:latin typeface="Cambria" panose="02040503050406030204" pitchFamily="18" charset="0"/>
              <a:ea typeface="Cambria" panose="02040503050406030204" pitchFamily="18" charset="0"/>
            </a:endParaRPr>
          </a:p>
        </p:txBody>
      </p:sp>
      <p:pic>
        <p:nvPicPr>
          <p:cNvPr id="12" name="Picture 11"/>
          <p:cNvPicPr>
            <a:picLocks noChangeAspect="1"/>
          </p:cNvPicPr>
          <p:nvPr/>
        </p:nvPicPr>
        <p:blipFill rotWithShape="1">
          <a:blip r:embed="rId3"/>
          <a:srcRect l="4896" t="44442" r="7187" b="30361"/>
          <a:stretch/>
        </p:blipFill>
        <p:spPr>
          <a:xfrm>
            <a:off x="970788" y="4302873"/>
            <a:ext cx="16078200" cy="2590800"/>
          </a:xfrm>
          <a:prstGeom prst="rect">
            <a:avLst/>
          </a:prstGeom>
        </p:spPr>
      </p:pic>
      <p:sp>
        <p:nvSpPr>
          <p:cNvPr id="15" name="AutoShape 2">
            <a:extLst>
              <a:ext uri="{FF2B5EF4-FFF2-40B4-BE49-F238E27FC236}">
                <a16:creationId xmlns:a16="http://schemas.microsoft.com/office/drawing/2014/main" id="{65F764E6-1109-498F-A62E-6085AC2A9BE2}"/>
              </a:ext>
            </a:extLst>
          </p:cNvPr>
          <p:cNvSpPr/>
          <p:nvPr/>
        </p:nvSpPr>
        <p:spPr>
          <a:xfrm>
            <a:off x="-9945" y="2"/>
            <a:ext cx="18297945" cy="1491915"/>
          </a:xfrm>
          <a:prstGeom prst="rect">
            <a:avLst/>
          </a:prstGeom>
          <a:solidFill>
            <a:srgbClr val="46B3E3"/>
          </a:solidFill>
        </p:spPr>
        <p:txBody>
          <a:bodyPr/>
          <a:lstStyle/>
          <a:p>
            <a:endParaRPr lang="en-IN" sz="2700" dirty="0"/>
          </a:p>
        </p:txBody>
      </p:sp>
      <p:sp>
        <p:nvSpPr>
          <p:cNvPr id="16" name="TextBox 3">
            <a:extLst>
              <a:ext uri="{FF2B5EF4-FFF2-40B4-BE49-F238E27FC236}">
                <a16:creationId xmlns:a16="http://schemas.microsoft.com/office/drawing/2014/main" id="{3F380A04-2BC0-4746-8F9B-7435FD1BA4F3}"/>
              </a:ext>
            </a:extLst>
          </p:cNvPr>
          <p:cNvSpPr txBox="1"/>
          <p:nvPr/>
        </p:nvSpPr>
        <p:spPr>
          <a:xfrm>
            <a:off x="664762" y="166901"/>
            <a:ext cx="16907870" cy="1033873"/>
          </a:xfrm>
          <a:prstGeom prst="rect">
            <a:avLst/>
          </a:prstGeom>
        </p:spPr>
        <p:txBody>
          <a:bodyPr wrap="square" lIns="0" tIns="0" rIns="0" bIns="0" rtlCol="0" anchor="t">
            <a:spAutoFit/>
          </a:bodyPr>
          <a:lstStyle/>
          <a:p>
            <a:pPr>
              <a:lnSpc>
                <a:spcPts val="9165"/>
              </a:lnSpc>
            </a:pPr>
            <a:r>
              <a:rPr lang="en-US" sz="4500" dirty="0">
                <a:solidFill>
                  <a:srgbClr val="FFFFFF"/>
                </a:solidFill>
                <a:latin typeface="Open Sans Bold"/>
              </a:rPr>
              <a:t>What does Representational State Transfer mean?</a:t>
            </a:r>
          </a:p>
        </p:txBody>
      </p:sp>
    </p:spTree>
    <p:custDataLst>
      <p:tags r:id="rId1"/>
    </p:custDataLst>
    <p:extLst>
      <p:ext uri="{BB962C8B-B14F-4D97-AF65-F5344CB8AC3E}">
        <p14:creationId xmlns:p14="http://schemas.microsoft.com/office/powerpoint/2010/main" val="76036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997" y="7077584"/>
            <a:ext cx="8582204" cy="2240085"/>
          </a:xfrm>
          <a:prstGeom prst="roundRect">
            <a:avLst/>
          </a:prstGeom>
          <a:solidFill>
            <a:schemeClr val="bg2">
              <a:lumMod val="90000"/>
            </a:schemeClr>
          </a:solidFill>
        </p:spPr>
        <p:txBody>
          <a:bodyPr>
            <a:noAutofit/>
          </a:bodyPr>
          <a:lstStyle/>
          <a:p>
            <a:pPr marL="0" indent="0" algn="ctr">
              <a:lnSpc>
                <a:spcPct val="150000"/>
              </a:lnSpc>
              <a:buNone/>
            </a:pPr>
            <a:r>
              <a:rPr lang="en-IN" sz="2700" dirty="0"/>
              <a:t>For example, the data is stored on the database but with the help pf REST API you can create, fetch, update or delete the data through your application in your server.</a:t>
            </a:r>
          </a:p>
        </p:txBody>
      </p:sp>
      <p:sp>
        <p:nvSpPr>
          <p:cNvPr id="5" name="Slide Number Placeholder 4"/>
          <p:cNvSpPr>
            <a:spLocks noGrp="1"/>
          </p:cNvSpPr>
          <p:nvPr>
            <p:ph type="sldNum" sz="quarter" idx="12"/>
          </p:nvPr>
        </p:nvSpPr>
        <p:spPr/>
        <p:txBody>
          <a:bodyPr/>
          <a:lstStyle/>
          <a:p>
            <a:fld id="{D0ABF6E9-877F-4D16-88C3-F17DEDDB061B}" type="slidenum">
              <a:rPr lang="en-US" smtClean="0"/>
              <a:pPr/>
              <a:t>5</a:t>
            </a:fld>
            <a:endParaRPr lang="en-US" dirty="0"/>
          </a:p>
        </p:txBody>
      </p:sp>
      <p:sp>
        <p:nvSpPr>
          <p:cNvPr id="7" name="TextBox 6"/>
          <p:cNvSpPr txBox="1"/>
          <p:nvPr/>
        </p:nvSpPr>
        <p:spPr>
          <a:xfrm>
            <a:off x="9666065" y="6741704"/>
            <a:ext cx="7993287" cy="2775086"/>
          </a:xfrm>
          <a:prstGeom prst="roundRect">
            <a:avLst/>
          </a:prstGeom>
          <a:noFill/>
          <a:ln>
            <a:solidFill>
              <a:srgbClr val="941E66"/>
            </a:solidFill>
          </a:ln>
        </p:spPr>
        <p:txBody>
          <a:bodyPr wrap="square" rtlCol="0">
            <a:spAutoFit/>
          </a:bodyPr>
          <a:lstStyle/>
          <a:p>
            <a:pPr algn="ctr">
              <a:lnSpc>
                <a:spcPct val="150000"/>
              </a:lnSpc>
            </a:pPr>
            <a:r>
              <a:rPr lang="en-IN" sz="2700" dirty="0">
                <a:latin typeface="Cambria" panose="02040503050406030204" pitchFamily="18" charset="0"/>
                <a:ea typeface="Cambria" panose="02040503050406030204" pitchFamily="18" charset="0"/>
              </a:rPr>
              <a:t>For example, A Client request must contain all the details required to process the request, the server just process the request the results but it does not store any state of the client session.</a:t>
            </a:r>
          </a:p>
        </p:txBody>
      </p:sp>
      <p:sp>
        <p:nvSpPr>
          <p:cNvPr id="8" name="TextBox 7"/>
          <p:cNvSpPr txBox="1"/>
          <p:nvPr/>
        </p:nvSpPr>
        <p:spPr>
          <a:xfrm>
            <a:off x="842391" y="2386402"/>
            <a:ext cx="6534150" cy="1839158"/>
          </a:xfrm>
          <a:prstGeom prst="round2SameRect">
            <a:avLst/>
          </a:prstGeom>
          <a:solidFill>
            <a:schemeClr val="bg2">
              <a:lumMod val="90000"/>
            </a:schemeClr>
          </a:solidFill>
        </p:spPr>
        <p:txBody>
          <a:bodyPr wrap="square" rtlCol="0" anchor="ctr">
            <a:spAutoFit/>
          </a:bodyPr>
          <a:lstStyle/>
          <a:p>
            <a:pPr algn="ctr"/>
            <a:r>
              <a:rPr lang="en-IN" sz="2700" dirty="0">
                <a:latin typeface="Cambria" panose="02040503050406030204" pitchFamily="18" charset="0"/>
                <a:ea typeface="Cambria" panose="02040503050406030204" pitchFamily="18" charset="0"/>
              </a:rPr>
              <a:t>It means that we can work with the representation of the data.</a:t>
            </a:r>
          </a:p>
          <a:p>
            <a:pPr algn="ctr"/>
            <a:endParaRPr lang="en-IN" sz="2700" dirty="0">
              <a:latin typeface="Cambria" panose="02040503050406030204" pitchFamily="18" charset="0"/>
              <a:ea typeface="Cambria" panose="02040503050406030204" pitchFamily="18" charset="0"/>
            </a:endParaRPr>
          </a:p>
          <a:p>
            <a:pPr algn="ctr"/>
            <a:endParaRPr lang="en-IN" sz="2700" dirty="0">
              <a:latin typeface="Cambria" panose="02040503050406030204" pitchFamily="18" charset="0"/>
              <a:ea typeface="Cambria" panose="02040503050406030204" pitchFamily="18" charset="0"/>
            </a:endParaRPr>
          </a:p>
        </p:txBody>
      </p:sp>
      <p:sp>
        <p:nvSpPr>
          <p:cNvPr id="9" name="TextBox 8"/>
          <p:cNvSpPr txBox="1"/>
          <p:nvPr/>
        </p:nvSpPr>
        <p:spPr>
          <a:xfrm>
            <a:off x="10805541" y="2362201"/>
            <a:ext cx="6534150" cy="1839158"/>
          </a:xfrm>
          <a:prstGeom prst="round2SameRect">
            <a:avLst/>
          </a:prstGeom>
          <a:solidFill>
            <a:srgbClr val="941E66"/>
          </a:solidFill>
        </p:spPr>
        <p:txBody>
          <a:bodyPr wrap="square" rtlCol="0">
            <a:spAutoFit/>
          </a:bodyPr>
          <a:lstStyle/>
          <a:p>
            <a:pPr algn="ctr"/>
            <a:r>
              <a:rPr lang="en-IN" sz="2700" dirty="0">
                <a:solidFill>
                  <a:schemeClr val="bg1"/>
                </a:solidFill>
                <a:latin typeface="Cambria" panose="02040503050406030204" pitchFamily="18" charset="0"/>
              </a:rPr>
              <a:t>It means that the state has been transferred from server to client as the server does not store any state about the client session.</a:t>
            </a:r>
          </a:p>
        </p:txBody>
      </p:sp>
      <p:sp>
        <p:nvSpPr>
          <p:cNvPr id="10" name="TextBox 9"/>
          <p:cNvSpPr txBox="1"/>
          <p:nvPr/>
        </p:nvSpPr>
        <p:spPr>
          <a:xfrm>
            <a:off x="5600700" y="1695450"/>
            <a:ext cx="3238500" cy="507831"/>
          </a:xfrm>
          <a:prstGeom prst="rect">
            <a:avLst/>
          </a:prstGeom>
          <a:solidFill>
            <a:schemeClr val="bg2">
              <a:lumMod val="90000"/>
            </a:schemeClr>
          </a:solidFill>
          <a:ln>
            <a:solidFill>
              <a:schemeClr val="bg2"/>
            </a:solidFill>
          </a:ln>
        </p:spPr>
        <p:txBody>
          <a:bodyPr wrap="square" rtlCol="0">
            <a:spAutoFit/>
          </a:bodyPr>
          <a:lstStyle/>
          <a:p>
            <a:pPr algn="ctr"/>
            <a:r>
              <a:rPr lang="en-IN" sz="2700"/>
              <a:t>Representational </a:t>
            </a:r>
          </a:p>
        </p:txBody>
      </p:sp>
      <p:sp>
        <p:nvSpPr>
          <p:cNvPr id="11" name="TextBox 10"/>
          <p:cNvSpPr txBox="1"/>
          <p:nvPr/>
        </p:nvSpPr>
        <p:spPr>
          <a:xfrm>
            <a:off x="8648700" y="1695450"/>
            <a:ext cx="3333750" cy="507831"/>
          </a:xfrm>
          <a:prstGeom prst="rect">
            <a:avLst/>
          </a:prstGeom>
          <a:solidFill>
            <a:srgbClr val="941E66"/>
          </a:solidFill>
          <a:ln>
            <a:solidFill>
              <a:srgbClr val="941E66"/>
            </a:solidFill>
          </a:ln>
        </p:spPr>
        <p:txBody>
          <a:bodyPr wrap="square" rtlCol="0">
            <a:spAutoFit/>
          </a:bodyPr>
          <a:lstStyle/>
          <a:p>
            <a:pPr algn="ctr"/>
            <a:r>
              <a:rPr lang="en-IN" sz="2700" dirty="0">
                <a:solidFill>
                  <a:schemeClr val="bg1"/>
                </a:solidFill>
                <a:latin typeface="Cambria" panose="02040503050406030204" pitchFamily="18" charset="0"/>
              </a:rPr>
              <a:t>State Transfer </a:t>
            </a:r>
          </a:p>
        </p:txBody>
      </p:sp>
      <p:pic>
        <p:nvPicPr>
          <p:cNvPr id="12" name="Picture 11"/>
          <p:cNvPicPr>
            <a:picLocks noChangeAspect="1"/>
          </p:cNvPicPr>
          <p:nvPr/>
        </p:nvPicPr>
        <p:blipFill rotWithShape="1">
          <a:blip r:embed="rId3"/>
          <a:srcRect l="7708" t="46665" r="8751" b="31287"/>
          <a:stretch/>
        </p:blipFill>
        <p:spPr>
          <a:xfrm>
            <a:off x="1494431" y="4362255"/>
            <a:ext cx="15278100" cy="2266950"/>
          </a:xfrm>
          <a:prstGeom prst="rect">
            <a:avLst/>
          </a:prstGeom>
        </p:spPr>
      </p:pic>
      <p:sp>
        <p:nvSpPr>
          <p:cNvPr id="13" name="AutoShape 2">
            <a:extLst>
              <a:ext uri="{FF2B5EF4-FFF2-40B4-BE49-F238E27FC236}">
                <a16:creationId xmlns:a16="http://schemas.microsoft.com/office/drawing/2014/main" id="{0442C19C-BDD6-4D1D-B596-D54FB81BD402}"/>
              </a:ext>
            </a:extLst>
          </p:cNvPr>
          <p:cNvSpPr/>
          <p:nvPr/>
        </p:nvSpPr>
        <p:spPr>
          <a:xfrm>
            <a:off x="-9945" y="2"/>
            <a:ext cx="18297945" cy="1491915"/>
          </a:xfrm>
          <a:prstGeom prst="rect">
            <a:avLst/>
          </a:prstGeom>
          <a:solidFill>
            <a:srgbClr val="46B3E3"/>
          </a:solidFill>
        </p:spPr>
        <p:txBody>
          <a:bodyPr/>
          <a:lstStyle/>
          <a:p>
            <a:endParaRPr lang="en-IN" sz="2700" dirty="0"/>
          </a:p>
        </p:txBody>
      </p:sp>
      <p:sp>
        <p:nvSpPr>
          <p:cNvPr id="2" name="Title 1"/>
          <p:cNvSpPr>
            <a:spLocks noGrp="1"/>
          </p:cNvSpPr>
          <p:nvPr>
            <p:ph type="title"/>
          </p:nvPr>
        </p:nvSpPr>
        <p:spPr>
          <a:xfrm>
            <a:off x="359959" y="188575"/>
            <a:ext cx="15337241" cy="1282685"/>
          </a:xfrm>
        </p:spPr>
        <p:txBody>
          <a:bodyPr>
            <a:normAutofit/>
          </a:bodyPr>
          <a:lstStyle/>
          <a:p>
            <a:pPr algn="l"/>
            <a:r>
              <a:rPr lang="en-IN" sz="4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does Representational State Transfer Mean?</a:t>
            </a:r>
          </a:p>
        </p:txBody>
      </p:sp>
    </p:spTree>
    <p:custDataLst>
      <p:tags r:id="rId1"/>
    </p:custDataLst>
    <p:extLst>
      <p:ext uri="{BB962C8B-B14F-4D97-AF65-F5344CB8AC3E}">
        <p14:creationId xmlns:p14="http://schemas.microsoft.com/office/powerpoint/2010/main" val="56891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01B71"/>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2307E"/>
            </a:solidFill>
          </p:spPr>
        </p:sp>
      </p:grpSp>
      <p:sp>
        <p:nvSpPr>
          <p:cNvPr id="6" name="AutoShape 6"/>
          <p:cNvSpPr/>
          <p:nvPr/>
        </p:nvSpPr>
        <p:spPr>
          <a:xfrm>
            <a:off x="9144000" y="2143604"/>
            <a:ext cx="9466400" cy="56192"/>
          </a:xfrm>
          <a:prstGeom prst="rect">
            <a:avLst/>
          </a:prstGeom>
          <a:solidFill>
            <a:srgbClr val="46B3E3"/>
          </a:solidFill>
        </p:spPr>
      </p:sp>
      <p:sp>
        <p:nvSpPr>
          <p:cNvPr id="8" name="TextBox 8"/>
          <p:cNvSpPr txBox="1"/>
          <p:nvPr/>
        </p:nvSpPr>
        <p:spPr>
          <a:xfrm>
            <a:off x="1219200" y="1172015"/>
            <a:ext cx="9070693" cy="718145"/>
          </a:xfrm>
          <a:prstGeom prst="rect">
            <a:avLst/>
          </a:prstGeom>
        </p:spPr>
        <p:txBody>
          <a:bodyPr wrap="square" lIns="0" tIns="0" rIns="0" bIns="0" rtlCol="0" anchor="t">
            <a:spAutoFit/>
          </a:bodyPr>
          <a:lstStyle/>
          <a:p>
            <a:pPr>
              <a:lnSpc>
                <a:spcPts val="5640"/>
              </a:lnSpc>
            </a:pPr>
            <a:r>
              <a:rPr lang="en-US" sz="4700" spc="235" dirty="0">
                <a:solidFill>
                  <a:srgbClr val="001B71"/>
                </a:solidFill>
                <a:latin typeface="Open Sans Bold"/>
              </a:rPr>
              <a:t>Where do we use REST API?</a:t>
            </a:r>
          </a:p>
        </p:txBody>
      </p:sp>
      <p:pic>
        <p:nvPicPr>
          <p:cNvPr id="9" name="Picture 8">
            <a:extLst>
              <a:ext uri="{FF2B5EF4-FFF2-40B4-BE49-F238E27FC236}">
                <a16:creationId xmlns:a16="http://schemas.microsoft.com/office/drawing/2014/main" id="{05C339E9-094C-47D5-8E55-6C58CE4C6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pic>
        <p:nvPicPr>
          <p:cNvPr id="11" name="Picture 10" descr="Diagram&#10;&#10;Description automatically generated">
            <a:extLst>
              <a:ext uri="{FF2B5EF4-FFF2-40B4-BE49-F238E27FC236}">
                <a16:creationId xmlns:a16="http://schemas.microsoft.com/office/drawing/2014/main" id="{B0827476-4CAC-4183-A75D-E935294C020A}"/>
              </a:ext>
            </a:extLst>
          </p:cNvPr>
          <p:cNvPicPr>
            <a:picLocks noChangeAspect="1"/>
          </p:cNvPicPr>
          <p:nvPr/>
        </p:nvPicPr>
        <p:blipFill>
          <a:blip r:embed="rId4"/>
          <a:stretch>
            <a:fillRect/>
          </a:stretch>
        </p:blipFill>
        <p:spPr>
          <a:xfrm>
            <a:off x="476865" y="2590321"/>
            <a:ext cx="11715135" cy="6142146"/>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5E16BF-DAF6-454D-B477-BD821705E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
        <p:nvSpPr>
          <p:cNvPr id="7" name="AutoShape 2">
            <a:extLst>
              <a:ext uri="{FF2B5EF4-FFF2-40B4-BE49-F238E27FC236}">
                <a16:creationId xmlns:a16="http://schemas.microsoft.com/office/drawing/2014/main" id="{270710DF-15CD-4922-9B40-2A7927A5EB24}"/>
              </a:ext>
            </a:extLst>
          </p:cNvPr>
          <p:cNvSpPr/>
          <p:nvPr/>
        </p:nvSpPr>
        <p:spPr>
          <a:xfrm>
            <a:off x="9412" y="0"/>
            <a:ext cx="18278588" cy="1416753"/>
          </a:xfrm>
          <a:prstGeom prst="rect">
            <a:avLst/>
          </a:prstGeom>
          <a:solidFill>
            <a:srgbClr val="46B3E3"/>
          </a:solidFill>
        </p:spPr>
        <p:txBody>
          <a:bodyPr/>
          <a:lstStyle/>
          <a:p>
            <a:endParaRPr lang="en-IN" dirty="0"/>
          </a:p>
        </p:txBody>
      </p:sp>
      <p:sp>
        <p:nvSpPr>
          <p:cNvPr id="8" name="TextBox 3">
            <a:extLst>
              <a:ext uri="{FF2B5EF4-FFF2-40B4-BE49-F238E27FC236}">
                <a16:creationId xmlns:a16="http://schemas.microsoft.com/office/drawing/2014/main" id="{ED85AE38-9AD2-44B3-A019-FC29D8444099}"/>
              </a:ext>
            </a:extLst>
          </p:cNvPr>
          <p:cNvSpPr txBox="1"/>
          <p:nvPr/>
        </p:nvSpPr>
        <p:spPr>
          <a:xfrm>
            <a:off x="1225600" y="337216"/>
            <a:ext cx="15836799" cy="742319"/>
          </a:xfrm>
          <a:prstGeom prst="rect">
            <a:avLst/>
          </a:prstGeom>
        </p:spPr>
        <p:txBody>
          <a:bodyPr wrap="square" lIns="0" tIns="0" rIns="0" bIns="0" rtlCol="0" anchor="t">
            <a:spAutoFit/>
          </a:bodyPr>
          <a:lstStyle/>
          <a:p>
            <a:pPr>
              <a:lnSpc>
                <a:spcPts val="6110"/>
              </a:lnSpc>
            </a:pPr>
            <a:r>
              <a:rPr lang="en-US" sz="4700" dirty="0">
                <a:solidFill>
                  <a:srgbClr val="FFFFFF"/>
                </a:solidFill>
                <a:latin typeface="Open Sans Bold"/>
              </a:rPr>
              <a:t>Express-REST API</a:t>
            </a:r>
          </a:p>
        </p:txBody>
      </p:sp>
      <p:sp>
        <p:nvSpPr>
          <p:cNvPr id="19" name="Rectangle: Top Corners Rounded 18">
            <a:extLst>
              <a:ext uri="{FF2B5EF4-FFF2-40B4-BE49-F238E27FC236}">
                <a16:creationId xmlns:a16="http://schemas.microsoft.com/office/drawing/2014/main" id="{D7FF3841-52DD-4D90-A293-6151822720B1}"/>
              </a:ext>
            </a:extLst>
          </p:cNvPr>
          <p:cNvSpPr/>
          <p:nvPr/>
        </p:nvSpPr>
        <p:spPr>
          <a:xfrm>
            <a:off x="5943600" y="1714500"/>
            <a:ext cx="5715000" cy="1219200"/>
          </a:xfrm>
          <a:prstGeom prst="round2Same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Open Sans" panose="020B0606030504020204" pitchFamily="34" charset="0"/>
                <a:ea typeface="Open Sans" panose="020B0606030504020204" pitchFamily="34" charset="0"/>
                <a:cs typeface="Open Sans" panose="020B0606030504020204" pitchFamily="34" charset="0"/>
              </a:rPr>
              <a:t>Express provides REST API to</a:t>
            </a:r>
            <a:endParaRPr lang="en-IN" sz="27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a:extLst>
              <a:ext uri="{FF2B5EF4-FFF2-40B4-BE49-F238E27FC236}">
                <a16:creationId xmlns:a16="http://schemas.microsoft.com/office/drawing/2014/main" id="{E51D6A6D-0128-4901-A2F4-D76C2CD16096}"/>
              </a:ext>
            </a:extLst>
          </p:cNvPr>
          <p:cNvPicPr>
            <a:picLocks noChangeAspect="1"/>
          </p:cNvPicPr>
          <p:nvPr/>
        </p:nvPicPr>
        <p:blipFill rotWithShape="1">
          <a:blip r:embed="rId4"/>
          <a:srcRect l="8959" t="41662" r="5104" b="26655"/>
          <a:stretch/>
        </p:blipFill>
        <p:spPr>
          <a:xfrm>
            <a:off x="1203298" y="2933700"/>
            <a:ext cx="16676289" cy="3456540"/>
          </a:xfrm>
          <a:prstGeom prst="rect">
            <a:avLst/>
          </a:prstGeom>
        </p:spPr>
      </p:pic>
      <p:sp>
        <p:nvSpPr>
          <p:cNvPr id="22" name="Rectangle: Rounded Corners 21">
            <a:extLst>
              <a:ext uri="{FF2B5EF4-FFF2-40B4-BE49-F238E27FC236}">
                <a16:creationId xmlns:a16="http://schemas.microsoft.com/office/drawing/2014/main" id="{BF8DCBF6-BC00-4C45-8A55-C4C87389A12E}"/>
              </a:ext>
            </a:extLst>
          </p:cNvPr>
          <p:cNvSpPr/>
          <p:nvPr/>
        </p:nvSpPr>
        <p:spPr>
          <a:xfrm>
            <a:off x="1219200" y="6719370"/>
            <a:ext cx="6628006" cy="185313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Open Sans" panose="020B0606030504020204" pitchFamily="34" charset="0"/>
                <a:ea typeface="Open Sans" panose="020B0606030504020204" pitchFamily="34" charset="0"/>
                <a:cs typeface="Open Sans" panose="020B0606030504020204" pitchFamily="34" charset="0"/>
              </a:rPr>
              <a:t>Get the user request to our app and send response back to the client.</a:t>
            </a:r>
            <a:endParaRPr lang="en-IN" sz="27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Rounded Corners 22">
            <a:extLst>
              <a:ext uri="{FF2B5EF4-FFF2-40B4-BE49-F238E27FC236}">
                <a16:creationId xmlns:a16="http://schemas.microsoft.com/office/drawing/2014/main" id="{A914DE0C-3ECD-4F19-BB81-B3B3F038E979}"/>
              </a:ext>
            </a:extLst>
          </p:cNvPr>
          <p:cNvSpPr/>
          <p:nvPr/>
        </p:nvSpPr>
        <p:spPr>
          <a:xfrm>
            <a:off x="9601201" y="6719370"/>
            <a:ext cx="7848600" cy="185313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Open Sans" panose="020B0606030504020204" pitchFamily="34" charset="0"/>
                <a:ea typeface="Open Sans" panose="020B0606030504020204" pitchFamily="34" charset="0"/>
                <a:cs typeface="Open Sans" panose="020B0606030504020204" pitchFamily="34" charset="0"/>
              </a:rPr>
              <a:t>Access the Database from front-end</a:t>
            </a:r>
            <a:endParaRPr lang="en-IN" sz="2700"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t="7825" b="782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3" name="TextBox 3"/>
          <p:cNvSpPr txBox="1"/>
          <p:nvPr/>
        </p:nvSpPr>
        <p:spPr>
          <a:xfrm>
            <a:off x="1422501" y="267018"/>
            <a:ext cx="15836799" cy="742319"/>
          </a:xfrm>
          <a:prstGeom prst="rect">
            <a:avLst/>
          </a:prstGeom>
        </p:spPr>
        <p:txBody>
          <a:bodyPr wrap="square" lIns="0" tIns="0" rIns="0" bIns="0" rtlCol="0" anchor="t">
            <a:spAutoFit/>
          </a:bodyPr>
          <a:lstStyle/>
          <a:p>
            <a:pPr>
              <a:lnSpc>
                <a:spcPts val="6110"/>
              </a:lnSpc>
            </a:pPr>
            <a:r>
              <a:rPr lang="en-US" sz="4700" dirty="0">
                <a:solidFill>
                  <a:srgbClr val="FFFFFF"/>
                </a:solidFill>
                <a:latin typeface="Open Sans Bold"/>
              </a:rPr>
              <a:t>HTTP Methods</a:t>
            </a:r>
          </a:p>
        </p:txBody>
      </p:sp>
      <p:pic>
        <p:nvPicPr>
          <p:cNvPr id="7" name="Picture 6" descr="A picture containing icon&#10;&#10;Description automatically generated">
            <a:extLst>
              <a:ext uri="{FF2B5EF4-FFF2-40B4-BE49-F238E27FC236}">
                <a16:creationId xmlns:a16="http://schemas.microsoft.com/office/drawing/2014/main" id="{4AC11C15-29B9-401B-9B0C-61553C5C14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495" y="9776410"/>
            <a:ext cx="1175006" cy="243572"/>
          </a:xfrm>
          <a:prstGeom prst="rect">
            <a:avLst/>
          </a:prstGeom>
        </p:spPr>
      </p:pic>
      <p:sp>
        <p:nvSpPr>
          <p:cNvPr id="8" name="Rectangle: Rounded Corners 7">
            <a:extLst>
              <a:ext uri="{FF2B5EF4-FFF2-40B4-BE49-F238E27FC236}">
                <a16:creationId xmlns:a16="http://schemas.microsoft.com/office/drawing/2014/main" id="{E82BD19C-8EDC-49B1-9725-22C2ED222F88}"/>
              </a:ext>
            </a:extLst>
          </p:cNvPr>
          <p:cNvSpPr/>
          <p:nvPr/>
        </p:nvSpPr>
        <p:spPr>
          <a:xfrm>
            <a:off x="609600" y="1943101"/>
            <a:ext cx="2438400" cy="121920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Create</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E6168A8A-B2A4-48C6-9531-55BB319E81F4}"/>
              </a:ext>
            </a:extLst>
          </p:cNvPr>
          <p:cNvSpPr/>
          <p:nvPr/>
        </p:nvSpPr>
        <p:spPr>
          <a:xfrm>
            <a:off x="3581400" y="3848100"/>
            <a:ext cx="2438400" cy="121920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Read</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Rounded Corners 9">
            <a:extLst>
              <a:ext uri="{FF2B5EF4-FFF2-40B4-BE49-F238E27FC236}">
                <a16:creationId xmlns:a16="http://schemas.microsoft.com/office/drawing/2014/main" id="{F574F327-7FB7-405F-BC9A-690B307B1947}"/>
              </a:ext>
            </a:extLst>
          </p:cNvPr>
          <p:cNvSpPr/>
          <p:nvPr/>
        </p:nvSpPr>
        <p:spPr>
          <a:xfrm>
            <a:off x="6697177" y="5753100"/>
            <a:ext cx="2438400" cy="121920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Update</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33582F6C-77BE-41F7-A1FB-7C70E7BE05C3}"/>
              </a:ext>
            </a:extLst>
          </p:cNvPr>
          <p:cNvSpPr/>
          <p:nvPr/>
        </p:nvSpPr>
        <p:spPr>
          <a:xfrm>
            <a:off x="9601200" y="7886700"/>
            <a:ext cx="2438400" cy="1219200"/>
          </a:xfrm>
          <a:prstGeom prst="roundRect">
            <a:avLst/>
          </a:prstGeom>
          <a:solidFill>
            <a:srgbClr val="941E66"/>
          </a:solidFill>
          <a:ln>
            <a:solidFill>
              <a:srgbClr val="941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Delete</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A17C0F86-10F7-4634-A549-E40F2D78D554}"/>
              </a:ext>
            </a:extLst>
          </p:cNvPr>
          <p:cNvSpPr/>
          <p:nvPr/>
        </p:nvSpPr>
        <p:spPr>
          <a:xfrm>
            <a:off x="3132623" y="1943101"/>
            <a:ext cx="3649177" cy="1219200"/>
          </a:xfrm>
          <a:prstGeom prst="roundRect">
            <a:avLst/>
          </a:prstGeom>
          <a:solidFill>
            <a:srgbClr val="46B3E3"/>
          </a:solidFill>
          <a:ln>
            <a:solidFill>
              <a:srgbClr val="46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POST/ endpoint</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B373988E-2AD9-46B4-8B54-F11353918CC1}"/>
              </a:ext>
            </a:extLst>
          </p:cNvPr>
          <p:cNvSpPr/>
          <p:nvPr/>
        </p:nvSpPr>
        <p:spPr>
          <a:xfrm>
            <a:off x="6091788" y="3832405"/>
            <a:ext cx="3649177" cy="1219200"/>
          </a:xfrm>
          <a:prstGeom prst="roundRect">
            <a:avLst/>
          </a:prstGeom>
          <a:solidFill>
            <a:srgbClr val="46B3E3"/>
          </a:solidFill>
          <a:ln>
            <a:solidFill>
              <a:srgbClr val="46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GET/ endpoint</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Rounded Corners 13">
            <a:extLst>
              <a:ext uri="{FF2B5EF4-FFF2-40B4-BE49-F238E27FC236}">
                <a16:creationId xmlns:a16="http://schemas.microsoft.com/office/drawing/2014/main" id="{1B38214B-F3D6-4285-A173-118501B7A9F9}"/>
              </a:ext>
            </a:extLst>
          </p:cNvPr>
          <p:cNvSpPr/>
          <p:nvPr/>
        </p:nvSpPr>
        <p:spPr>
          <a:xfrm>
            <a:off x="9228623" y="5753100"/>
            <a:ext cx="4334977" cy="1219200"/>
          </a:xfrm>
          <a:prstGeom prst="roundRect">
            <a:avLst/>
          </a:prstGeom>
          <a:solidFill>
            <a:srgbClr val="46B3E3"/>
          </a:solidFill>
          <a:ln>
            <a:solidFill>
              <a:srgbClr val="46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PATCH/ endpoint/ :id</a:t>
            </a:r>
          </a:p>
          <a:p>
            <a:pPr algn="ctr"/>
            <a:r>
              <a:rPr lang="en-US" sz="2700" b="1" dirty="0">
                <a:latin typeface="Open Sans" panose="020B0606030504020204" pitchFamily="34" charset="0"/>
                <a:ea typeface="Open Sans" panose="020B0606030504020204" pitchFamily="34" charset="0"/>
                <a:cs typeface="Open Sans" panose="020B0606030504020204" pitchFamily="34" charset="0"/>
              </a:rPr>
              <a:t>PUT/ endpoint/ :id</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89DCF9FB-F3A2-475E-A0B6-A358F683B255}"/>
              </a:ext>
            </a:extLst>
          </p:cNvPr>
          <p:cNvSpPr/>
          <p:nvPr/>
        </p:nvSpPr>
        <p:spPr>
          <a:xfrm>
            <a:off x="12124223" y="7859751"/>
            <a:ext cx="4182577" cy="1219200"/>
          </a:xfrm>
          <a:prstGeom prst="roundRect">
            <a:avLst/>
          </a:prstGeom>
          <a:solidFill>
            <a:srgbClr val="46B3E3"/>
          </a:solidFill>
          <a:ln>
            <a:solidFill>
              <a:srgbClr val="46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latin typeface="Open Sans" panose="020B0606030504020204" pitchFamily="34" charset="0"/>
                <a:ea typeface="Open Sans" panose="020B0606030504020204" pitchFamily="34" charset="0"/>
                <a:cs typeface="Open Sans" panose="020B0606030504020204" pitchFamily="34" charset="0"/>
              </a:rPr>
              <a:t>DELETE/ endpoint/ :id</a:t>
            </a:r>
            <a:endParaRPr lang="en-IN" sz="2700" b="1"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70756" y="4495800"/>
            <a:ext cx="12946487" cy="1219200"/>
          </a:xfrm>
          <a:prstGeom prst="rect">
            <a:avLst/>
          </a:prstGeom>
        </p:spPr>
        <p:txBody>
          <a:bodyPr lIns="0" tIns="0" rIns="0" bIns="0" rtlCol="0" anchor="t">
            <a:spAutoFit/>
          </a:bodyPr>
          <a:lstStyle/>
          <a:p>
            <a:pPr algn="ctr">
              <a:lnSpc>
                <a:spcPts val="9750"/>
              </a:lnSpc>
            </a:pPr>
            <a:r>
              <a:rPr lang="en-US" sz="7500" dirty="0">
                <a:solidFill>
                  <a:srgbClr val="001B71"/>
                </a:solidFill>
                <a:latin typeface="Open Sans Extra Bold Bold"/>
              </a:rPr>
              <a:t>POSTMAN</a:t>
            </a:r>
          </a:p>
        </p:txBody>
      </p:sp>
      <p:pic>
        <p:nvPicPr>
          <p:cNvPr id="3" name="Picture 2">
            <a:extLst>
              <a:ext uri="{FF2B5EF4-FFF2-40B4-BE49-F238E27FC236}">
                <a16:creationId xmlns:a16="http://schemas.microsoft.com/office/drawing/2014/main" id="{14B7CEA6-EAE0-4579-9B3E-78653EF4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791700"/>
            <a:ext cx="1276350" cy="26670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THUMBNAIL_REFRESH" val="1"/>
  <p:tag name="ARTICULATE_SLIDE_COUNT" val="1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06F32F576F9D4F8D1584875FFB72EF" ma:contentTypeVersion="6" ma:contentTypeDescription="Create a new document." ma:contentTypeScope="" ma:versionID="7176d3cffc22ffb0ab7671a7c6d48d5b">
  <xsd:schema xmlns:xsd="http://www.w3.org/2001/XMLSchema" xmlns:xs="http://www.w3.org/2001/XMLSchema" xmlns:p="http://schemas.microsoft.com/office/2006/metadata/properties" xmlns:ns2="ff37d7f0-5d5a-4523-9918-509a051f408a" xmlns:ns3="aa56e4d2-75d8-4f58-b94e-c196440996c0" targetNamespace="http://schemas.microsoft.com/office/2006/metadata/properties" ma:root="true" ma:fieldsID="9469bca848f8afec22979f1193de411d" ns2:_="" ns3:_="">
    <xsd:import namespace="ff37d7f0-5d5a-4523-9918-509a051f408a"/>
    <xsd:import namespace="aa56e4d2-75d8-4f58-b94e-c196440996c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7d7f0-5d5a-4523-9918-509a051f40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a56e4d2-75d8-4f58-b94e-c196440996c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EF88BB-F4F0-4246-A5BD-1D4301E3DB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7d7f0-5d5a-4523-9918-509a051f408a"/>
    <ds:schemaRef ds:uri="aa56e4d2-75d8-4f58-b94e-c19644099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C369AD-1642-4091-96F7-BC065DC7A8EB}">
  <ds:schemaRefs>
    <ds:schemaRef ds:uri="http://schemas.microsoft.com/sharepoint/v3/contenttype/forms"/>
  </ds:schemaRefs>
</ds:datastoreItem>
</file>

<file path=customXml/itemProps3.xml><?xml version="1.0" encoding="utf-8"?>
<ds:datastoreItem xmlns:ds="http://schemas.openxmlformats.org/officeDocument/2006/customXml" ds:itemID="{ABC58113-855E-4EE2-9470-4DA51C16249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86</TotalTime>
  <Words>594</Words>
  <Application>Microsoft Office PowerPoint</Application>
  <PresentationFormat>Custom</PresentationFormat>
  <Paragraphs>62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What does Representational State Transfer Mean?</vt:lpstr>
      <vt:lpstr>PowerPoint Presentation</vt:lpstr>
      <vt:lpstr>PowerPoint Presentation</vt:lpstr>
      <vt:lpstr>PowerPoint Presentation</vt:lpstr>
      <vt:lpstr>PowerPoint Presentation</vt:lpstr>
      <vt:lpstr>PowerPoint Presentation</vt:lpstr>
      <vt:lpstr>Working of Postman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 Fundamentals Day 2</dc:title>
  <dc:creator>Mahesh Gupta</dc:creator>
  <cp:lastModifiedBy>Mahesh Gupta</cp:lastModifiedBy>
  <cp:revision>14</cp:revision>
  <dcterms:created xsi:type="dcterms:W3CDTF">2006-08-16T00:00:00Z</dcterms:created>
  <dcterms:modified xsi:type="dcterms:W3CDTF">2021-08-25T13:35:29Z</dcterms:modified>
  <dc:identifier>DAEnhgek_8g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47C4BD24-7124-44E2-A9CA-3F2D4A0DB307</vt:lpwstr>
  </property>
  <property fmtid="{D5CDD505-2E9C-101B-9397-08002B2CF9AE}" pid="3" name="ArticulatePath">
    <vt:lpwstr>Day-Two-Final</vt:lpwstr>
  </property>
  <property fmtid="{D5CDD505-2E9C-101B-9397-08002B2CF9AE}" pid="4" name="ContentTypeId">
    <vt:lpwstr>0x0101004306F32F576F9D4F8D1584875FFB72EF</vt:lpwstr>
  </property>
</Properties>
</file>